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32"/>
  </p:notesMasterIdLst>
  <p:sldIdLst>
    <p:sldId id="256" r:id="rId2"/>
    <p:sldId id="257" r:id="rId3"/>
    <p:sldId id="305" r:id="rId4"/>
    <p:sldId id="258" r:id="rId5"/>
    <p:sldId id="259" r:id="rId6"/>
    <p:sldId id="260" r:id="rId7"/>
    <p:sldId id="261" r:id="rId8"/>
    <p:sldId id="302" r:id="rId9"/>
    <p:sldId id="303" r:id="rId10"/>
    <p:sldId id="267" r:id="rId11"/>
    <p:sldId id="292" r:id="rId12"/>
    <p:sldId id="291" r:id="rId13"/>
    <p:sldId id="308" r:id="rId14"/>
    <p:sldId id="297" r:id="rId15"/>
    <p:sldId id="307" r:id="rId16"/>
    <p:sldId id="298" r:id="rId17"/>
    <p:sldId id="311" r:id="rId18"/>
    <p:sldId id="312" r:id="rId19"/>
    <p:sldId id="314" r:id="rId20"/>
    <p:sldId id="301" r:id="rId21"/>
    <p:sldId id="315" r:id="rId22"/>
    <p:sldId id="299" r:id="rId23"/>
    <p:sldId id="300" r:id="rId24"/>
    <p:sldId id="276" r:id="rId25"/>
    <p:sldId id="316" r:id="rId26"/>
    <p:sldId id="278" r:id="rId27"/>
    <p:sldId id="310" r:id="rId28"/>
    <p:sldId id="294" r:id="rId29"/>
    <p:sldId id="282" r:id="rId30"/>
    <p:sldId id="306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8AF66AD4-5813-4A61-8D22-EE26788E2942}">
          <p14:sldIdLst>
            <p14:sldId id="256"/>
            <p14:sldId id="257"/>
            <p14:sldId id="305"/>
            <p14:sldId id="258"/>
            <p14:sldId id="259"/>
            <p14:sldId id="260"/>
            <p14:sldId id="261"/>
            <p14:sldId id="302"/>
            <p14:sldId id="303"/>
            <p14:sldId id="267"/>
            <p14:sldId id="292"/>
            <p14:sldId id="291"/>
            <p14:sldId id="308"/>
            <p14:sldId id="297"/>
            <p14:sldId id="307"/>
            <p14:sldId id="298"/>
            <p14:sldId id="311"/>
            <p14:sldId id="312"/>
            <p14:sldId id="314"/>
            <p14:sldId id="301"/>
            <p14:sldId id="315"/>
            <p14:sldId id="299"/>
            <p14:sldId id="300"/>
            <p14:sldId id="276"/>
            <p14:sldId id="316"/>
            <p14:sldId id="278"/>
            <p14:sldId id="310"/>
            <p14:sldId id="294"/>
            <p14:sldId id="282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CA349F-1109-4DC1-8D5D-BD3ED7695235}">
  <a:tblStyle styleId="{FDCA349F-1109-4DC1-8D5D-BD3ED76952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03" autoAdjust="0"/>
    <p:restoredTop sz="85578" autoAdjust="0"/>
  </p:normalViewPr>
  <p:slideViewPr>
    <p:cSldViewPr snapToGrid="0">
      <p:cViewPr varScale="1">
        <p:scale>
          <a:sx n="128" d="100"/>
          <a:sy n="128" d="100"/>
        </p:scale>
        <p:origin x="436" y="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vin Govindarajan" userId="6d3d07dabf44099e" providerId="LiveId" clId="{698FC29C-DC4C-4A2F-AE9A-FB8E889A731B}"/>
    <pc:docChg chg="custSel modSld">
      <pc:chgData name="Kavin Govindarajan" userId="6d3d07dabf44099e" providerId="LiveId" clId="{698FC29C-DC4C-4A2F-AE9A-FB8E889A731B}" dt="2022-10-13T17:55:38.921" v="74" actId="20577"/>
      <pc:docMkLst>
        <pc:docMk/>
      </pc:docMkLst>
      <pc:sldChg chg="modSp mod">
        <pc:chgData name="Kavin Govindarajan" userId="6d3d07dabf44099e" providerId="LiveId" clId="{698FC29C-DC4C-4A2F-AE9A-FB8E889A731B}" dt="2022-10-13T17:55:38.921" v="74" actId="20577"/>
        <pc:sldMkLst>
          <pc:docMk/>
          <pc:sldMk cId="0" sldId="257"/>
        </pc:sldMkLst>
        <pc:spChg chg="mod">
          <ac:chgData name="Kavin Govindarajan" userId="6d3d07dabf44099e" providerId="LiveId" clId="{698FC29C-DC4C-4A2F-AE9A-FB8E889A731B}" dt="2022-10-13T17:55:38.921" v="74" actId="20577"/>
          <ac:spMkLst>
            <pc:docMk/>
            <pc:sldMk cId="0" sldId="257"/>
            <ac:spMk id="112" creationId="{00000000-0000-0000-0000-000000000000}"/>
          </ac:spMkLst>
        </pc:spChg>
      </pc:sldChg>
      <pc:sldChg chg="modSp mod">
        <pc:chgData name="Kavin Govindarajan" userId="6d3d07dabf44099e" providerId="LiveId" clId="{698FC29C-DC4C-4A2F-AE9A-FB8E889A731B}" dt="2022-10-13T12:39:33.994" v="2" actId="27636"/>
        <pc:sldMkLst>
          <pc:docMk/>
          <pc:sldMk cId="1825423203" sldId="285"/>
        </pc:sldMkLst>
        <pc:spChg chg="mod">
          <ac:chgData name="Kavin Govindarajan" userId="6d3d07dabf44099e" providerId="LiveId" clId="{698FC29C-DC4C-4A2F-AE9A-FB8E889A731B}" dt="2022-10-13T12:39:33.994" v="2" actId="27636"/>
          <ac:spMkLst>
            <pc:docMk/>
            <pc:sldMk cId="1825423203" sldId="285"/>
            <ac:spMk id="342" creationId="{00000000-0000-0000-0000-000000000000}"/>
          </ac:spMkLst>
        </pc:spChg>
      </pc:sldChg>
      <pc:sldChg chg="modSp mod">
        <pc:chgData name="Kavin Govindarajan" userId="6d3d07dabf44099e" providerId="LiveId" clId="{698FC29C-DC4C-4A2F-AE9A-FB8E889A731B}" dt="2022-10-13T12:39:33.955" v="1" actId="27636"/>
        <pc:sldMkLst>
          <pc:docMk/>
          <pc:sldMk cId="1839739613" sldId="286"/>
        </pc:sldMkLst>
        <pc:spChg chg="mod">
          <ac:chgData name="Kavin Govindarajan" userId="6d3d07dabf44099e" providerId="LiveId" clId="{698FC29C-DC4C-4A2F-AE9A-FB8E889A731B}" dt="2022-10-13T12:39:33.955" v="1" actId="27636"/>
          <ac:spMkLst>
            <pc:docMk/>
            <pc:sldMk cId="1839739613" sldId="286"/>
            <ac:spMk id="342" creationId="{00000000-0000-0000-0000-000000000000}"/>
          </ac:spMkLst>
        </pc:spChg>
      </pc:sldChg>
      <pc:sldChg chg="addSp modSp mod">
        <pc:chgData name="Kavin Govindarajan" userId="6d3d07dabf44099e" providerId="LiveId" clId="{698FC29C-DC4C-4A2F-AE9A-FB8E889A731B}" dt="2022-10-13T12:40:16.698" v="16" actId="1076"/>
        <pc:sldMkLst>
          <pc:docMk/>
          <pc:sldMk cId="1781683860" sldId="294"/>
        </pc:sldMkLst>
        <pc:picChg chg="add mod">
          <ac:chgData name="Kavin Govindarajan" userId="6d3d07dabf44099e" providerId="LiveId" clId="{698FC29C-DC4C-4A2F-AE9A-FB8E889A731B}" dt="2022-10-13T12:40:16.698" v="16" actId="1076"/>
          <ac:picMkLst>
            <pc:docMk/>
            <pc:sldMk cId="1781683860" sldId="294"/>
            <ac:picMk id="3" creationId="{DB0EC26C-4EAA-BA15-0C09-581A15868C4D}"/>
          </ac:picMkLst>
        </pc:picChg>
      </pc:sldChg>
      <pc:sldChg chg="modSp mod">
        <pc:chgData name="Kavin Govindarajan" userId="6d3d07dabf44099e" providerId="LiveId" clId="{698FC29C-DC4C-4A2F-AE9A-FB8E889A731B}" dt="2022-10-13T12:48:31.491" v="34" actId="1076"/>
        <pc:sldMkLst>
          <pc:docMk/>
          <pc:sldMk cId="638292257" sldId="301"/>
        </pc:sldMkLst>
        <pc:spChg chg="mod">
          <ac:chgData name="Kavin Govindarajan" userId="6d3d07dabf44099e" providerId="LiveId" clId="{698FC29C-DC4C-4A2F-AE9A-FB8E889A731B}" dt="2022-10-13T12:48:07.387" v="26" actId="20577"/>
          <ac:spMkLst>
            <pc:docMk/>
            <pc:sldMk cId="638292257" sldId="301"/>
            <ac:spMk id="3" creationId="{00000000-0000-0000-0000-000000000000}"/>
          </ac:spMkLst>
        </pc:spChg>
        <pc:picChg chg="mod">
          <ac:chgData name="Kavin Govindarajan" userId="6d3d07dabf44099e" providerId="LiveId" clId="{698FC29C-DC4C-4A2F-AE9A-FB8E889A731B}" dt="2022-10-13T12:48:31.491" v="34" actId="1076"/>
          <ac:picMkLst>
            <pc:docMk/>
            <pc:sldMk cId="638292257" sldId="301"/>
            <ac:picMk id="8" creationId="{00000000-0000-0000-0000-000000000000}"/>
          </ac:picMkLst>
        </pc:picChg>
        <pc:picChg chg="mod">
          <ac:chgData name="Kavin Govindarajan" userId="6d3d07dabf44099e" providerId="LiveId" clId="{698FC29C-DC4C-4A2F-AE9A-FB8E889A731B}" dt="2022-10-13T12:48:28.990" v="33" actId="1076"/>
          <ac:picMkLst>
            <pc:docMk/>
            <pc:sldMk cId="638292257" sldId="301"/>
            <ac:picMk id="9" creationId="{00000000-0000-0000-0000-000000000000}"/>
          </ac:picMkLst>
        </pc:picChg>
        <pc:picChg chg="mod">
          <ac:chgData name="Kavin Govindarajan" userId="6d3d07dabf44099e" providerId="LiveId" clId="{698FC29C-DC4C-4A2F-AE9A-FB8E889A731B}" dt="2022-10-13T12:48:17.855" v="29" actId="1076"/>
          <ac:picMkLst>
            <pc:docMk/>
            <pc:sldMk cId="638292257" sldId="301"/>
            <ac:picMk id="10" creationId="{00000000-0000-0000-0000-000000000000}"/>
          </ac:picMkLst>
        </pc:picChg>
        <pc:picChg chg="mod">
          <ac:chgData name="Kavin Govindarajan" userId="6d3d07dabf44099e" providerId="LiveId" clId="{698FC29C-DC4C-4A2F-AE9A-FB8E889A731B}" dt="2022-10-13T12:48:25.964" v="32" actId="1076"/>
          <ac:picMkLst>
            <pc:docMk/>
            <pc:sldMk cId="638292257" sldId="301"/>
            <ac:picMk id="11" creationId="{00000000-0000-0000-0000-000000000000}"/>
          </ac:picMkLst>
        </pc:picChg>
      </pc:sldChg>
    </pc:docChg>
  </pc:docChgLst>
  <pc:docChgLst>
    <pc:chgData name="Kavin Govindarajan" userId="6d3d07dabf44099e" providerId="LiveId" clId="{39314331-486E-4C7C-8D26-99629E2708EE}"/>
    <pc:docChg chg="undo custSel addSld delSld modSld sldOrd modMainMaster addSection delSection modSection">
      <pc:chgData name="Kavin Govindarajan" userId="6d3d07dabf44099e" providerId="LiveId" clId="{39314331-486E-4C7C-8D26-99629E2708EE}" dt="2023-06-01T00:57:30.366" v="835"/>
      <pc:docMkLst>
        <pc:docMk/>
      </pc:docMkLst>
      <pc:sldChg chg="delSp mod">
        <pc:chgData name="Kavin Govindarajan" userId="6d3d07dabf44099e" providerId="LiveId" clId="{39314331-486E-4C7C-8D26-99629E2708EE}" dt="2023-05-31T20:35:36.068" v="575" actId="478"/>
        <pc:sldMkLst>
          <pc:docMk/>
          <pc:sldMk cId="0" sldId="256"/>
        </pc:sldMkLst>
        <pc:spChg chg="del">
          <ac:chgData name="Kavin Govindarajan" userId="6d3d07dabf44099e" providerId="LiveId" clId="{39314331-486E-4C7C-8D26-99629E2708EE}" dt="2023-05-31T20:35:36.068" v="575" actId="478"/>
          <ac:spMkLst>
            <pc:docMk/>
            <pc:sldMk cId="0" sldId="256"/>
            <ac:spMk id="2" creationId="{402DFF5E-89C9-4767-39D1-7DBAEFDF55F1}"/>
          </ac:spMkLst>
        </pc:spChg>
      </pc:sldChg>
      <pc:sldChg chg="addSp delSp modSp mod">
        <pc:chgData name="Kavin Govindarajan" userId="6d3d07dabf44099e" providerId="LiveId" clId="{39314331-486E-4C7C-8D26-99629E2708EE}" dt="2023-06-01T00:56:25.870" v="803" actId="207"/>
        <pc:sldMkLst>
          <pc:docMk/>
          <pc:sldMk cId="0" sldId="257"/>
        </pc:sldMkLst>
        <pc:spChg chg="del">
          <ac:chgData name="Kavin Govindarajan" userId="6d3d07dabf44099e" providerId="LiveId" clId="{39314331-486E-4C7C-8D26-99629E2708EE}" dt="2023-05-31T20:35:39.210" v="576" actId="478"/>
          <ac:spMkLst>
            <pc:docMk/>
            <pc:sldMk cId="0" sldId="257"/>
            <ac:spMk id="3" creationId="{90AA4D8A-8469-1783-6B02-FBE1E0DD7ADF}"/>
          </ac:spMkLst>
        </pc:spChg>
        <pc:spChg chg="add mod">
          <ac:chgData name="Kavin Govindarajan" userId="6d3d07dabf44099e" providerId="LiveId" clId="{39314331-486E-4C7C-8D26-99629E2708EE}" dt="2023-06-01T00:56:25.870" v="803" actId="207"/>
          <ac:spMkLst>
            <pc:docMk/>
            <pc:sldMk cId="0" sldId="257"/>
            <ac:spMk id="4" creationId="{34FA35CA-57EF-E966-2B5D-6E8A9ECAC96A}"/>
          </ac:spMkLst>
        </pc:spChg>
      </pc:sldChg>
      <pc:sldChg chg="addSp delSp modSp mod">
        <pc:chgData name="Kavin Govindarajan" userId="6d3d07dabf44099e" providerId="LiveId" clId="{39314331-486E-4C7C-8D26-99629E2708EE}" dt="2023-06-01T00:56:42.419" v="807"/>
        <pc:sldMkLst>
          <pc:docMk/>
          <pc:sldMk cId="0" sldId="258"/>
        </pc:sldMkLst>
        <pc:spChg chg="add mod">
          <ac:chgData name="Kavin Govindarajan" userId="6d3d07dabf44099e" providerId="LiveId" clId="{39314331-486E-4C7C-8D26-99629E2708EE}" dt="2023-06-01T00:56:42.419" v="807"/>
          <ac:spMkLst>
            <pc:docMk/>
            <pc:sldMk cId="0" sldId="258"/>
            <ac:spMk id="4" creationId="{D9157E18-AE11-632C-FF1D-A45A0FA2B3F5}"/>
          </ac:spMkLst>
        </pc:spChg>
        <pc:spChg chg="del">
          <ac:chgData name="Kavin Govindarajan" userId="6d3d07dabf44099e" providerId="LiveId" clId="{39314331-486E-4C7C-8D26-99629E2708EE}" dt="2023-05-31T20:35:46.189" v="578" actId="478"/>
          <ac:spMkLst>
            <pc:docMk/>
            <pc:sldMk cId="0" sldId="258"/>
            <ac:spMk id="13" creationId="{90AA4D8A-8469-1783-6B02-FBE1E0DD7ADF}"/>
          </ac:spMkLst>
        </pc:spChg>
      </pc:sldChg>
      <pc:sldChg chg="addSp delSp modSp mod">
        <pc:chgData name="Kavin Govindarajan" userId="6d3d07dabf44099e" providerId="LiveId" clId="{39314331-486E-4C7C-8D26-99629E2708EE}" dt="2023-06-01T00:56:44.565" v="808"/>
        <pc:sldMkLst>
          <pc:docMk/>
          <pc:sldMk cId="0" sldId="259"/>
        </pc:sldMkLst>
        <pc:spChg chg="add mod">
          <ac:chgData name="Kavin Govindarajan" userId="6d3d07dabf44099e" providerId="LiveId" clId="{39314331-486E-4C7C-8D26-99629E2708EE}" dt="2023-06-01T00:56:44.565" v="808"/>
          <ac:spMkLst>
            <pc:docMk/>
            <pc:sldMk cId="0" sldId="259"/>
            <ac:spMk id="3" creationId="{9CB57AD7-61D1-D11E-E763-7D8693D54DD5}"/>
          </ac:spMkLst>
        </pc:spChg>
        <pc:spChg chg="del">
          <ac:chgData name="Kavin Govindarajan" userId="6d3d07dabf44099e" providerId="LiveId" clId="{39314331-486E-4C7C-8D26-99629E2708EE}" dt="2023-05-31T20:35:48.526" v="579" actId="478"/>
          <ac:spMkLst>
            <pc:docMk/>
            <pc:sldMk cId="0" sldId="259"/>
            <ac:spMk id="9" creationId="{90AA4D8A-8469-1783-6B02-FBE1E0DD7ADF}"/>
          </ac:spMkLst>
        </pc:spChg>
      </pc:sldChg>
      <pc:sldChg chg="addSp delSp modSp mod">
        <pc:chgData name="Kavin Govindarajan" userId="6d3d07dabf44099e" providerId="LiveId" clId="{39314331-486E-4C7C-8D26-99629E2708EE}" dt="2023-06-01T00:56:45.841" v="809"/>
        <pc:sldMkLst>
          <pc:docMk/>
          <pc:sldMk cId="0" sldId="260"/>
        </pc:sldMkLst>
        <pc:spChg chg="add mod">
          <ac:chgData name="Kavin Govindarajan" userId="6d3d07dabf44099e" providerId="LiveId" clId="{39314331-486E-4C7C-8D26-99629E2708EE}" dt="2023-06-01T00:56:45.841" v="809"/>
          <ac:spMkLst>
            <pc:docMk/>
            <pc:sldMk cId="0" sldId="260"/>
            <ac:spMk id="3" creationId="{64460043-2129-B71C-A8F6-81DDD4822CF0}"/>
          </ac:spMkLst>
        </pc:spChg>
        <pc:spChg chg="del">
          <ac:chgData name="Kavin Govindarajan" userId="6d3d07dabf44099e" providerId="LiveId" clId="{39314331-486E-4C7C-8D26-99629E2708EE}" dt="2023-05-31T20:35:22.855" v="571" actId="478"/>
          <ac:spMkLst>
            <pc:docMk/>
            <pc:sldMk cId="0" sldId="260"/>
            <ac:spMk id="8" creationId="{90AA4D8A-8469-1783-6B02-FBE1E0DD7ADF}"/>
          </ac:spMkLst>
        </pc:spChg>
      </pc:sldChg>
      <pc:sldChg chg="addSp delSp modSp mod">
        <pc:chgData name="Kavin Govindarajan" userId="6d3d07dabf44099e" providerId="LiveId" clId="{39314331-486E-4C7C-8D26-99629E2708EE}" dt="2023-06-01T00:56:49.163" v="812" actId="1035"/>
        <pc:sldMkLst>
          <pc:docMk/>
          <pc:sldMk cId="0" sldId="261"/>
        </pc:sldMkLst>
        <pc:spChg chg="add mod">
          <ac:chgData name="Kavin Govindarajan" userId="6d3d07dabf44099e" providerId="LiveId" clId="{39314331-486E-4C7C-8D26-99629E2708EE}" dt="2023-06-01T00:56:47.086" v="810"/>
          <ac:spMkLst>
            <pc:docMk/>
            <pc:sldMk cId="0" sldId="261"/>
            <ac:spMk id="4" creationId="{81C5B45F-55A8-B520-CF6F-1D29CA3B81E9}"/>
          </ac:spMkLst>
        </pc:spChg>
        <pc:spChg chg="del">
          <ac:chgData name="Kavin Govindarajan" userId="6d3d07dabf44099e" providerId="LiveId" clId="{39314331-486E-4C7C-8D26-99629E2708EE}" dt="2023-05-31T20:35:26.586" v="572" actId="478"/>
          <ac:spMkLst>
            <pc:docMk/>
            <pc:sldMk cId="0" sldId="261"/>
            <ac:spMk id="10" creationId="{90AA4D8A-8469-1783-6B02-FBE1E0DD7ADF}"/>
          </ac:spMkLst>
        </pc:spChg>
        <pc:spChg chg="mod">
          <ac:chgData name="Kavin Govindarajan" userId="6d3d07dabf44099e" providerId="LiveId" clId="{39314331-486E-4C7C-8D26-99629E2708EE}" dt="2023-06-01T00:56:49.163" v="812" actId="1035"/>
          <ac:spMkLst>
            <pc:docMk/>
            <pc:sldMk cId="0" sldId="261"/>
            <ac:spMk id="156" creationId="{00000000-0000-0000-0000-000000000000}"/>
          </ac:spMkLst>
        </pc:spChg>
      </pc:sldChg>
      <pc:sldChg chg="addSp delSp modSp mod">
        <pc:chgData name="Kavin Govindarajan" userId="6d3d07dabf44099e" providerId="LiveId" clId="{39314331-486E-4C7C-8D26-99629E2708EE}" dt="2023-06-01T00:56:57.038" v="817" actId="1036"/>
        <pc:sldMkLst>
          <pc:docMk/>
          <pc:sldMk cId="0" sldId="267"/>
        </pc:sldMkLst>
        <pc:spChg chg="add mod">
          <ac:chgData name="Kavin Govindarajan" userId="6d3d07dabf44099e" providerId="LiveId" clId="{39314331-486E-4C7C-8D26-99629E2708EE}" dt="2023-06-01T00:56:57.038" v="817" actId="1036"/>
          <ac:spMkLst>
            <pc:docMk/>
            <pc:sldMk cId="0" sldId="267"/>
            <ac:spMk id="3" creationId="{0A51D24E-9E24-B703-F17B-786ED8EDB818}"/>
          </ac:spMkLst>
        </pc:spChg>
        <pc:spChg chg="del">
          <ac:chgData name="Kavin Govindarajan" userId="6d3d07dabf44099e" providerId="LiveId" clId="{39314331-486E-4C7C-8D26-99629E2708EE}" dt="2023-05-31T20:35:57.753" v="580" actId="478"/>
          <ac:spMkLst>
            <pc:docMk/>
            <pc:sldMk cId="0" sldId="267"/>
            <ac:spMk id="10" creationId="{90AA4D8A-8469-1783-6B02-FBE1E0DD7ADF}"/>
          </ac:spMkLst>
        </pc:spChg>
      </pc:sldChg>
      <pc:sldChg chg="addSp delSp modSp mod">
        <pc:chgData name="Kavin Govindarajan" userId="6d3d07dabf44099e" providerId="LiveId" clId="{39314331-486E-4C7C-8D26-99629E2708EE}" dt="2023-06-01T00:57:28.201" v="834"/>
        <pc:sldMkLst>
          <pc:docMk/>
          <pc:sldMk cId="0" sldId="276"/>
        </pc:sldMkLst>
        <pc:spChg chg="add mod">
          <ac:chgData name="Kavin Govindarajan" userId="6d3d07dabf44099e" providerId="LiveId" clId="{39314331-486E-4C7C-8D26-99629E2708EE}" dt="2023-06-01T00:57:28.201" v="834"/>
          <ac:spMkLst>
            <pc:docMk/>
            <pc:sldMk cId="0" sldId="276"/>
            <ac:spMk id="4" creationId="{76B74FBA-A24C-E6FC-FAD7-5DD3E3141E3F}"/>
          </ac:spMkLst>
        </pc:spChg>
        <pc:spChg chg="del">
          <ac:chgData name="Kavin Govindarajan" userId="6d3d07dabf44099e" providerId="LiveId" clId="{39314331-486E-4C7C-8D26-99629E2708EE}" dt="2023-05-31T20:36:24.503" v="595" actId="478"/>
          <ac:spMkLst>
            <pc:docMk/>
            <pc:sldMk cId="0" sldId="276"/>
            <ac:spMk id="7" creationId="{90AA4D8A-8469-1783-6B02-FBE1E0DD7ADF}"/>
          </ac:spMkLst>
        </pc:spChg>
        <pc:spChg chg="mod">
          <ac:chgData name="Kavin Govindarajan" userId="6d3d07dabf44099e" providerId="LiveId" clId="{39314331-486E-4C7C-8D26-99629E2708EE}" dt="2023-06-01T00:26:33.843" v="644" actId="20577"/>
          <ac:spMkLst>
            <pc:docMk/>
            <pc:sldMk cId="0" sldId="276"/>
            <ac:spMk id="323" creationId="{00000000-0000-0000-0000-000000000000}"/>
          </ac:spMkLst>
        </pc:spChg>
        <pc:spChg chg="mod">
          <ac:chgData name="Kavin Govindarajan" userId="6d3d07dabf44099e" providerId="LiveId" clId="{39314331-486E-4C7C-8D26-99629E2708EE}" dt="2023-06-01T00:30:22.410" v="801" actId="27636"/>
          <ac:spMkLst>
            <pc:docMk/>
            <pc:sldMk cId="0" sldId="276"/>
            <ac:spMk id="324" creationId="{00000000-0000-0000-0000-000000000000}"/>
          </ac:spMkLst>
        </pc:spChg>
        <pc:picChg chg="add mod">
          <ac:chgData name="Kavin Govindarajan" userId="6d3d07dabf44099e" providerId="LiveId" clId="{39314331-486E-4C7C-8D26-99629E2708EE}" dt="2023-05-18T13:07:24.428" v="353" actId="14100"/>
          <ac:picMkLst>
            <pc:docMk/>
            <pc:sldMk cId="0" sldId="276"/>
            <ac:picMk id="3" creationId="{5DB1EDB0-84DE-E719-6665-3B193A410B3F}"/>
          </ac:picMkLst>
        </pc:picChg>
      </pc:sldChg>
      <pc:sldChg chg="delSp mod">
        <pc:chgData name="Kavin Govindarajan" userId="6d3d07dabf44099e" providerId="LiveId" clId="{39314331-486E-4C7C-8D26-99629E2708EE}" dt="2023-05-31T20:36:26.960" v="597" actId="478"/>
        <pc:sldMkLst>
          <pc:docMk/>
          <pc:sldMk cId="0" sldId="278"/>
        </pc:sldMkLst>
        <pc:spChg chg="del">
          <ac:chgData name="Kavin Govindarajan" userId="6d3d07dabf44099e" providerId="LiveId" clId="{39314331-486E-4C7C-8D26-99629E2708EE}" dt="2023-05-31T20:36:26.960" v="597" actId="478"/>
          <ac:spMkLst>
            <pc:docMk/>
            <pc:sldMk cId="0" sldId="278"/>
            <ac:spMk id="5" creationId="{90AA4D8A-8469-1783-6B02-FBE1E0DD7ADF}"/>
          </ac:spMkLst>
        </pc:spChg>
      </pc:sldChg>
      <pc:sldChg chg="addSp delSp modSp mod ord">
        <pc:chgData name="Kavin Govindarajan" userId="6d3d07dabf44099e" providerId="LiveId" clId="{39314331-486E-4C7C-8D26-99629E2708EE}" dt="2023-06-01T00:57:00.699" v="819"/>
        <pc:sldMkLst>
          <pc:docMk/>
          <pc:sldMk cId="935497817" sldId="291"/>
        </pc:sldMkLst>
        <pc:spChg chg="add mod">
          <ac:chgData name="Kavin Govindarajan" userId="6d3d07dabf44099e" providerId="LiveId" clId="{39314331-486E-4C7C-8D26-99629E2708EE}" dt="2023-06-01T00:57:00.699" v="819"/>
          <ac:spMkLst>
            <pc:docMk/>
            <pc:sldMk cId="935497817" sldId="291"/>
            <ac:spMk id="3" creationId="{0DCAE106-E389-2AB2-3195-68DABBED497D}"/>
          </ac:spMkLst>
        </pc:spChg>
        <pc:spChg chg="del">
          <ac:chgData name="Kavin Govindarajan" userId="6d3d07dabf44099e" providerId="LiveId" clId="{39314331-486E-4C7C-8D26-99629E2708EE}" dt="2023-05-31T20:36:03.979" v="583" actId="478"/>
          <ac:spMkLst>
            <pc:docMk/>
            <pc:sldMk cId="935497817" sldId="291"/>
            <ac:spMk id="7" creationId="{90AA4D8A-8469-1783-6B02-FBE1E0DD7ADF}"/>
          </ac:spMkLst>
        </pc:spChg>
        <pc:spChg chg="mod">
          <ac:chgData name="Kavin Govindarajan" userId="6d3d07dabf44099e" providerId="LiveId" clId="{39314331-486E-4C7C-8D26-99629E2708EE}" dt="2023-05-18T15:21:29.050" v="363" actId="1076"/>
          <ac:spMkLst>
            <pc:docMk/>
            <pc:sldMk cId="935497817" sldId="291"/>
            <ac:spMk id="8" creationId="{00000000-0000-0000-0000-000000000000}"/>
          </ac:spMkLst>
        </pc:spChg>
        <pc:spChg chg="mod">
          <ac:chgData name="Kavin Govindarajan" userId="6d3d07dabf44099e" providerId="LiveId" clId="{39314331-486E-4C7C-8D26-99629E2708EE}" dt="2023-05-18T15:21:26.146" v="362" actId="1076"/>
          <ac:spMkLst>
            <pc:docMk/>
            <pc:sldMk cId="935497817" sldId="291"/>
            <ac:spMk id="9" creationId="{00000000-0000-0000-0000-000000000000}"/>
          </ac:spMkLst>
        </pc:spChg>
        <pc:spChg chg="mod">
          <ac:chgData name="Kavin Govindarajan" userId="6d3d07dabf44099e" providerId="LiveId" clId="{39314331-486E-4C7C-8D26-99629E2708EE}" dt="2023-05-18T15:21:36.416" v="365" actId="1076"/>
          <ac:spMkLst>
            <pc:docMk/>
            <pc:sldMk cId="935497817" sldId="291"/>
            <ac:spMk id="10" creationId="{00000000-0000-0000-0000-000000000000}"/>
          </ac:spMkLst>
        </pc:spChg>
      </pc:sldChg>
      <pc:sldChg chg="addSp delSp modSp mod">
        <pc:chgData name="Kavin Govindarajan" userId="6d3d07dabf44099e" providerId="LiveId" clId="{39314331-486E-4C7C-8D26-99629E2708EE}" dt="2023-06-01T00:56:58.976" v="818"/>
        <pc:sldMkLst>
          <pc:docMk/>
          <pc:sldMk cId="3097421856" sldId="292"/>
        </pc:sldMkLst>
        <pc:spChg chg="add mod">
          <ac:chgData name="Kavin Govindarajan" userId="6d3d07dabf44099e" providerId="LiveId" clId="{39314331-486E-4C7C-8D26-99629E2708EE}" dt="2023-06-01T00:56:58.976" v="818"/>
          <ac:spMkLst>
            <pc:docMk/>
            <pc:sldMk cId="3097421856" sldId="292"/>
            <ac:spMk id="5" creationId="{92D9BE46-E670-3233-DC24-ECB760F73C79}"/>
          </ac:spMkLst>
        </pc:spChg>
        <pc:spChg chg="del mod">
          <ac:chgData name="Kavin Govindarajan" userId="6d3d07dabf44099e" providerId="LiveId" clId="{39314331-486E-4C7C-8D26-99629E2708EE}" dt="2023-05-31T20:36:01.687" v="582" actId="478"/>
          <ac:spMkLst>
            <pc:docMk/>
            <pc:sldMk cId="3097421856" sldId="292"/>
            <ac:spMk id="11" creationId="{90AA4D8A-8469-1783-6B02-FBE1E0DD7ADF}"/>
          </ac:spMkLst>
        </pc:spChg>
      </pc:sldChg>
      <pc:sldChg chg="addSp delSp modSp mod">
        <pc:chgData name="Kavin Govindarajan" userId="6d3d07dabf44099e" providerId="LiveId" clId="{39314331-486E-4C7C-8D26-99629E2708EE}" dt="2023-06-01T00:57:08.751" v="824"/>
        <pc:sldMkLst>
          <pc:docMk/>
          <pc:sldMk cId="1058090126" sldId="297"/>
        </pc:sldMkLst>
        <pc:spChg chg="add mod">
          <ac:chgData name="Kavin Govindarajan" userId="6d3d07dabf44099e" providerId="LiveId" clId="{39314331-486E-4C7C-8D26-99629E2708EE}" dt="2023-06-01T00:57:08.751" v="824"/>
          <ac:spMkLst>
            <pc:docMk/>
            <pc:sldMk cId="1058090126" sldId="297"/>
            <ac:spMk id="4" creationId="{A77E40C0-F542-DDF6-4410-8990498919E8}"/>
          </ac:spMkLst>
        </pc:spChg>
        <pc:spChg chg="del">
          <ac:chgData name="Kavin Govindarajan" userId="6d3d07dabf44099e" providerId="LiveId" clId="{39314331-486E-4C7C-8D26-99629E2708EE}" dt="2023-05-31T20:36:13.017" v="585" actId="478"/>
          <ac:spMkLst>
            <pc:docMk/>
            <pc:sldMk cId="1058090126" sldId="297"/>
            <ac:spMk id="20" creationId="{90AA4D8A-8469-1783-6B02-FBE1E0DD7ADF}"/>
          </ac:spMkLst>
        </pc:spChg>
        <pc:picChg chg="add del mod">
          <ac:chgData name="Kavin Govindarajan" userId="6d3d07dabf44099e" providerId="LiveId" clId="{39314331-486E-4C7C-8D26-99629E2708EE}" dt="2023-05-18T15:24:59.149" v="370" actId="478"/>
          <ac:picMkLst>
            <pc:docMk/>
            <pc:sldMk cId="1058090126" sldId="297"/>
            <ac:picMk id="3" creationId="{F1B3CD19-1884-286B-0570-9DF5D3F050C4}"/>
          </ac:picMkLst>
        </pc:picChg>
        <pc:picChg chg="del">
          <ac:chgData name="Kavin Govindarajan" userId="6d3d07dabf44099e" providerId="LiveId" clId="{39314331-486E-4C7C-8D26-99629E2708EE}" dt="2023-05-18T15:24:30.350" v="366" actId="21"/>
          <ac:picMkLst>
            <pc:docMk/>
            <pc:sldMk cId="1058090126" sldId="297"/>
            <ac:picMk id="4" creationId="{00000000-0000-0000-0000-000000000000}"/>
          </ac:picMkLst>
        </pc:picChg>
      </pc:sldChg>
      <pc:sldChg chg="addSp delSp modSp mod modAnim">
        <pc:chgData name="Kavin Govindarajan" userId="6d3d07dabf44099e" providerId="LiveId" clId="{39314331-486E-4C7C-8D26-99629E2708EE}" dt="2023-06-01T00:57:14.055" v="826"/>
        <pc:sldMkLst>
          <pc:docMk/>
          <pc:sldMk cId="4191050612" sldId="298"/>
        </pc:sldMkLst>
        <pc:spChg chg="mod">
          <ac:chgData name="Kavin Govindarajan" userId="6d3d07dabf44099e" providerId="LiveId" clId="{39314331-486E-4C7C-8D26-99629E2708EE}" dt="2023-05-17T20:37:45.455" v="251" actId="1036"/>
          <ac:spMkLst>
            <pc:docMk/>
            <pc:sldMk cId="4191050612" sldId="298"/>
            <ac:spMk id="3" creationId="{00000000-0000-0000-0000-000000000000}"/>
          </ac:spMkLst>
        </pc:spChg>
        <pc:spChg chg="mod">
          <ac:chgData name="Kavin Govindarajan" userId="6d3d07dabf44099e" providerId="LiveId" clId="{39314331-486E-4C7C-8D26-99629E2708EE}" dt="2023-05-17T20:37:20.341" v="225" actId="1076"/>
          <ac:spMkLst>
            <pc:docMk/>
            <pc:sldMk cId="4191050612" sldId="298"/>
            <ac:spMk id="9" creationId="{00000000-0000-0000-0000-000000000000}"/>
          </ac:spMkLst>
        </pc:spChg>
        <pc:spChg chg="del">
          <ac:chgData name="Kavin Govindarajan" userId="6d3d07dabf44099e" providerId="LiveId" clId="{39314331-486E-4C7C-8D26-99629E2708EE}" dt="2023-05-31T20:36:15.562" v="587" actId="478"/>
          <ac:spMkLst>
            <pc:docMk/>
            <pc:sldMk cId="4191050612" sldId="298"/>
            <ac:spMk id="10" creationId="{90AA4D8A-8469-1783-6B02-FBE1E0DD7ADF}"/>
          </ac:spMkLst>
        </pc:spChg>
        <pc:spChg chg="add mod">
          <ac:chgData name="Kavin Govindarajan" userId="6d3d07dabf44099e" providerId="LiveId" clId="{39314331-486E-4C7C-8D26-99629E2708EE}" dt="2023-06-01T00:57:14.055" v="826"/>
          <ac:spMkLst>
            <pc:docMk/>
            <pc:sldMk cId="4191050612" sldId="298"/>
            <ac:spMk id="11" creationId="{01F1AC2C-95CC-AE32-01C0-4867FAF7BE4E}"/>
          </ac:spMkLst>
        </pc:spChg>
        <pc:spChg chg="mod topLvl">
          <ac:chgData name="Kavin Govindarajan" userId="6d3d07dabf44099e" providerId="LiveId" clId="{39314331-486E-4C7C-8D26-99629E2708EE}" dt="2023-05-17T19:39:13.791" v="19" actId="165"/>
          <ac:spMkLst>
            <pc:docMk/>
            <pc:sldMk cId="4191050612" sldId="298"/>
            <ac:spMk id="14" creationId="{00000000-0000-0000-0000-000000000000}"/>
          </ac:spMkLst>
        </pc:spChg>
        <pc:spChg chg="mod topLvl">
          <ac:chgData name="Kavin Govindarajan" userId="6d3d07dabf44099e" providerId="LiveId" clId="{39314331-486E-4C7C-8D26-99629E2708EE}" dt="2023-05-17T19:39:13.791" v="19" actId="165"/>
          <ac:spMkLst>
            <pc:docMk/>
            <pc:sldMk cId="4191050612" sldId="298"/>
            <ac:spMk id="15" creationId="{00000000-0000-0000-0000-000000000000}"/>
          </ac:spMkLst>
        </pc:spChg>
        <pc:spChg chg="mod topLvl">
          <ac:chgData name="Kavin Govindarajan" userId="6d3d07dabf44099e" providerId="LiveId" clId="{39314331-486E-4C7C-8D26-99629E2708EE}" dt="2023-05-17T19:39:13.791" v="19" actId="165"/>
          <ac:spMkLst>
            <pc:docMk/>
            <pc:sldMk cId="4191050612" sldId="298"/>
            <ac:spMk id="17" creationId="{00000000-0000-0000-0000-000000000000}"/>
          </ac:spMkLst>
        </pc:spChg>
        <pc:spChg chg="mod topLvl">
          <ac:chgData name="Kavin Govindarajan" userId="6d3d07dabf44099e" providerId="LiveId" clId="{39314331-486E-4C7C-8D26-99629E2708EE}" dt="2023-05-17T19:39:13.791" v="19" actId="165"/>
          <ac:spMkLst>
            <pc:docMk/>
            <pc:sldMk cId="4191050612" sldId="298"/>
            <ac:spMk id="18" creationId="{00000000-0000-0000-0000-000000000000}"/>
          </ac:spMkLst>
        </pc:spChg>
        <pc:spChg chg="mod topLvl">
          <ac:chgData name="Kavin Govindarajan" userId="6d3d07dabf44099e" providerId="LiveId" clId="{39314331-486E-4C7C-8D26-99629E2708EE}" dt="2023-05-17T19:39:13.791" v="19" actId="165"/>
          <ac:spMkLst>
            <pc:docMk/>
            <pc:sldMk cId="4191050612" sldId="298"/>
            <ac:spMk id="28" creationId="{00000000-0000-0000-0000-000000000000}"/>
          </ac:spMkLst>
        </pc:spChg>
        <pc:spChg chg="add mod">
          <ac:chgData name="Kavin Govindarajan" userId="6d3d07dabf44099e" providerId="LiveId" clId="{39314331-486E-4C7C-8D26-99629E2708EE}" dt="2023-05-17T19:40:40.645" v="41" actId="1076"/>
          <ac:spMkLst>
            <pc:docMk/>
            <pc:sldMk cId="4191050612" sldId="298"/>
            <ac:spMk id="33" creationId="{BFC2E7A8-9A76-F431-617A-B067E3BB2261}"/>
          </ac:spMkLst>
        </pc:spChg>
        <pc:spChg chg="mod topLvl">
          <ac:chgData name="Kavin Govindarajan" userId="6d3d07dabf44099e" providerId="LiveId" clId="{39314331-486E-4C7C-8D26-99629E2708EE}" dt="2023-05-17T19:39:13.791" v="19" actId="165"/>
          <ac:spMkLst>
            <pc:docMk/>
            <pc:sldMk cId="4191050612" sldId="298"/>
            <ac:spMk id="40" creationId="{00000000-0000-0000-0000-000000000000}"/>
          </ac:spMkLst>
        </pc:spChg>
        <pc:grpChg chg="del">
          <ac:chgData name="Kavin Govindarajan" userId="6d3d07dabf44099e" providerId="LiveId" clId="{39314331-486E-4C7C-8D26-99629E2708EE}" dt="2023-05-17T19:39:13.791" v="19" actId="165"/>
          <ac:grpSpMkLst>
            <pc:docMk/>
            <pc:sldMk cId="4191050612" sldId="298"/>
            <ac:grpSpMk id="48" creationId="{00000000-0000-0000-0000-000000000000}"/>
          </ac:grpSpMkLst>
        </pc:grpChg>
        <pc:graphicFrameChg chg="add mod modGraphic">
          <ac:chgData name="Kavin Govindarajan" userId="6d3d07dabf44099e" providerId="LiveId" clId="{39314331-486E-4C7C-8D26-99629E2708EE}" dt="2023-05-17T20:37:17.503" v="223" actId="1076"/>
          <ac:graphicFrameMkLst>
            <pc:docMk/>
            <pc:sldMk cId="4191050612" sldId="298"/>
            <ac:graphicFrameMk id="34" creationId="{46AFF9F5-7E87-8B44-DDDE-600EC40BEA03}"/>
          </ac:graphicFrameMkLst>
        </pc:graphicFrameChg>
        <pc:picChg chg="mod">
          <ac:chgData name="Kavin Govindarajan" userId="6d3d07dabf44099e" providerId="LiveId" clId="{39314331-486E-4C7C-8D26-99629E2708EE}" dt="2023-05-17T20:37:08.074" v="220" actId="1076"/>
          <ac:picMkLst>
            <pc:docMk/>
            <pc:sldMk cId="4191050612" sldId="298"/>
            <ac:picMk id="5" creationId="{00000000-0000-0000-0000-000000000000}"/>
          </ac:picMkLst>
        </pc:picChg>
        <pc:cxnChg chg="add mod">
          <ac:chgData name="Kavin Govindarajan" userId="6d3d07dabf44099e" providerId="LiveId" clId="{39314331-486E-4C7C-8D26-99629E2708EE}" dt="2023-05-17T19:39:44.041" v="23" actId="208"/>
          <ac:cxnSpMkLst>
            <pc:docMk/>
            <pc:sldMk cId="4191050612" sldId="298"/>
            <ac:cxnSpMk id="6" creationId="{3BAE4794-97E3-5F8D-41BE-7779E07F6398}"/>
          </ac:cxnSpMkLst>
        </pc:cxnChg>
        <pc:cxnChg chg="add mod">
          <ac:chgData name="Kavin Govindarajan" userId="6d3d07dabf44099e" providerId="LiveId" clId="{39314331-486E-4C7C-8D26-99629E2708EE}" dt="2023-05-17T20:37:14.137" v="222" actId="1076"/>
          <ac:cxnSpMkLst>
            <pc:docMk/>
            <pc:sldMk cId="4191050612" sldId="298"/>
            <ac:cxnSpMk id="8" creationId="{AAE62B71-7588-62FC-E9A4-D470C3F31FBB}"/>
          </ac:cxnSpMkLst>
        </pc:cxnChg>
        <pc:cxnChg chg="mod topLvl">
          <ac:chgData name="Kavin Govindarajan" userId="6d3d07dabf44099e" providerId="LiveId" clId="{39314331-486E-4C7C-8D26-99629E2708EE}" dt="2023-05-17T19:39:13.791" v="19" actId="165"/>
          <ac:cxnSpMkLst>
            <pc:docMk/>
            <pc:sldMk cId="4191050612" sldId="298"/>
            <ac:cxnSpMk id="12" creationId="{00000000-0000-0000-0000-000000000000}"/>
          </ac:cxnSpMkLst>
        </pc:cxnChg>
        <pc:cxnChg chg="mod topLvl">
          <ac:chgData name="Kavin Govindarajan" userId="6d3d07dabf44099e" providerId="LiveId" clId="{39314331-486E-4C7C-8D26-99629E2708EE}" dt="2023-05-17T19:39:13.791" v="19" actId="165"/>
          <ac:cxnSpMkLst>
            <pc:docMk/>
            <pc:sldMk cId="4191050612" sldId="298"/>
            <ac:cxnSpMk id="13" creationId="{00000000-0000-0000-0000-000000000000}"/>
          </ac:cxnSpMkLst>
        </pc:cxnChg>
        <pc:cxnChg chg="mod topLvl">
          <ac:chgData name="Kavin Govindarajan" userId="6d3d07dabf44099e" providerId="LiveId" clId="{39314331-486E-4C7C-8D26-99629E2708EE}" dt="2023-05-17T19:39:13.791" v="19" actId="165"/>
          <ac:cxnSpMkLst>
            <pc:docMk/>
            <pc:sldMk cId="4191050612" sldId="298"/>
            <ac:cxnSpMk id="16" creationId="{00000000-0000-0000-0000-000000000000}"/>
          </ac:cxnSpMkLst>
        </pc:cxnChg>
        <pc:cxnChg chg="mod topLvl">
          <ac:chgData name="Kavin Govindarajan" userId="6d3d07dabf44099e" providerId="LiveId" clId="{39314331-486E-4C7C-8D26-99629E2708EE}" dt="2023-05-17T19:39:13.791" v="19" actId="165"/>
          <ac:cxnSpMkLst>
            <pc:docMk/>
            <pc:sldMk cId="4191050612" sldId="298"/>
            <ac:cxnSpMk id="19" creationId="{00000000-0000-0000-0000-000000000000}"/>
          </ac:cxnSpMkLst>
        </pc:cxnChg>
        <pc:cxnChg chg="mod topLvl">
          <ac:chgData name="Kavin Govindarajan" userId="6d3d07dabf44099e" providerId="LiveId" clId="{39314331-486E-4C7C-8D26-99629E2708EE}" dt="2023-05-17T19:39:13.791" v="19" actId="165"/>
          <ac:cxnSpMkLst>
            <pc:docMk/>
            <pc:sldMk cId="4191050612" sldId="298"/>
            <ac:cxnSpMk id="20" creationId="{00000000-0000-0000-0000-000000000000}"/>
          </ac:cxnSpMkLst>
        </pc:cxnChg>
        <pc:cxnChg chg="mod topLvl">
          <ac:chgData name="Kavin Govindarajan" userId="6d3d07dabf44099e" providerId="LiveId" clId="{39314331-486E-4C7C-8D26-99629E2708EE}" dt="2023-05-17T19:39:13.791" v="19" actId="165"/>
          <ac:cxnSpMkLst>
            <pc:docMk/>
            <pc:sldMk cId="4191050612" sldId="298"/>
            <ac:cxnSpMk id="21" creationId="{00000000-0000-0000-0000-000000000000}"/>
          </ac:cxnSpMkLst>
        </pc:cxnChg>
        <pc:cxnChg chg="mod topLvl">
          <ac:chgData name="Kavin Govindarajan" userId="6d3d07dabf44099e" providerId="LiveId" clId="{39314331-486E-4C7C-8D26-99629E2708EE}" dt="2023-05-17T19:39:13.791" v="19" actId="165"/>
          <ac:cxnSpMkLst>
            <pc:docMk/>
            <pc:sldMk cId="4191050612" sldId="298"/>
            <ac:cxnSpMk id="22" creationId="{00000000-0000-0000-0000-000000000000}"/>
          </ac:cxnSpMkLst>
        </pc:cxnChg>
        <pc:cxnChg chg="mod topLvl">
          <ac:chgData name="Kavin Govindarajan" userId="6d3d07dabf44099e" providerId="LiveId" clId="{39314331-486E-4C7C-8D26-99629E2708EE}" dt="2023-05-17T19:39:13.791" v="19" actId="165"/>
          <ac:cxnSpMkLst>
            <pc:docMk/>
            <pc:sldMk cId="4191050612" sldId="298"/>
            <ac:cxnSpMk id="23" creationId="{00000000-0000-0000-0000-000000000000}"/>
          </ac:cxnSpMkLst>
        </pc:cxnChg>
        <pc:cxnChg chg="mod topLvl">
          <ac:chgData name="Kavin Govindarajan" userId="6d3d07dabf44099e" providerId="LiveId" clId="{39314331-486E-4C7C-8D26-99629E2708EE}" dt="2023-05-17T19:39:13.791" v="19" actId="165"/>
          <ac:cxnSpMkLst>
            <pc:docMk/>
            <pc:sldMk cId="4191050612" sldId="298"/>
            <ac:cxnSpMk id="24" creationId="{00000000-0000-0000-0000-000000000000}"/>
          </ac:cxnSpMkLst>
        </pc:cxnChg>
        <pc:cxnChg chg="mod topLvl">
          <ac:chgData name="Kavin Govindarajan" userId="6d3d07dabf44099e" providerId="LiveId" clId="{39314331-486E-4C7C-8D26-99629E2708EE}" dt="2023-05-17T19:39:13.791" v="19" actId="165"/>
          <ac:cxnSpMkLst>
            <pc:docMk/>
            <pc:sldMk cId="4191050612" sldId="298"/>
            <ac:cxnSpMk id="25" creationId="{00000000-0000-0000-0000-000000000000}"/>
          </ac:cxnSpMkLst>
        </pc:cxnChg>
        <pc:cxnChg chg="mod topLvl">
          <ac:chgData name="Kavin Govindarajan" userId="6d3d07dabf44099e" providerId="LiveId" clId="{39314331-486E-4C7C-8D26-99629E2708EE}" dt="2023-05-17T19:39:13.791" v="19" actId="165"/>
          <ac:cxnSpMkLst>
            <pc:docMk/>
            <pc:sldMk cId="4191050612" sldId="298"/>
            <ac:cxnSpMk id="26" creationId="{00000000-0000-0000-0000-000000000000}"/>
          </ac:cxnSpMkLst>
        </pc:cxnChg>
        <pc:cxnChg chg="mod topLvl">
          <ac:chgData name="Kavin Govindarajan" userId="6d3d07dabf44099e" providerId="LiveId" clId="{39314331-486E-4C7C-8D26-99629E2708EE}" dt="2023-05-17T19:39:13.791" v="19" actId="165"/>
          <ac:cxnSpMkLst>
            <pc:docMk/>
            <pc:sldMk cId="4191050612" sldId="298"/>
            <ac:cxnSpMk id="27" creationId="{00000000-0000-0000-0000-000000000000}"/>
          </ac:cxnSpMkLst>
        </pc:cxnChg>
        <pc:cxnChg chg="mod topLvl">
          <ac:chgData name="Kavin Govindarajan" userId="6d3d07dabf44099e" providerId="LiveId" clId="{39314331-486E-4C7C-8D26-99629E2708EE}" dt="2023-05-17T19:39:13.791" v="19" actId="165"/>
          <ac:cxnSpMkLst>
            <pc:docMk/>
            <pc:sldMk cId="4191050612" sldId="298"/>
            <ac:cxnSpMk id="30" creationId="{00000000-0000-0000-0000-000000000000}"/>
          </ac:cxnSpMkLst>
        </pc:cxnChg>
        <pc:cxnChg chg="add mod">
          <ac:chgData name="Kavin Govindarajan" userId="6d3d07dabf44099e" providerId="LiveId" clId="{39314331-486E-4C7C-8D26-99629E2708EE}" dt="2023-05-17T20:37:14.137" v="222" actId="1076"/>
          <ac:cxnSpMkLst>
            <pc:docMk/>
            <pc:sldMk cId="4191050612" sldId="298"/>
            <ac:cxnSpMk id="32" creationId="{9860FA44-CBF2-4ABD-568B-CB0BE3109689}"/>
          </ac:cxnSpMkLst>
        </pc:cxnChg>
        <pc:cxnChg chg="mod topLvl">
          <ac:chgData name="Kavin Govindarajan" userId="6d3d07dabf44099e" providerId="LiveId" clId="{39314331-486E-4C7C-8D26-99629E2708EE}" dt="2023-05-17T19:39:13.791" v="19" actId="165"/>
          <ac:cxnSpMkLst>
            <pc:docMk/>
            <pc:sldMk cId="4191050612" sldId="298"/>
            <ac:cxnSpMk id="36" creationId="{00000000-0000-0000-0000-000000000000}"/>
          </ac:cxnSpMkLst>
        </pc:cxnChg>
        <pc:cxnChg chg="mod topLvl">
          <ac:chgData name="Kavin Govindarajan" userId="6d3d07dabf44099e" providerId="LiveId" clId="{39314331-486E-4C7C-8D26-99629E2708EE}" dt="2023-05-17T19:39:13.791" v="19" actId="165"/>
          <ac:cxnSpMkLst>
            <pc:docMk/>
            <pc:sldMk cId="4191050612" sldId="298"/>
            <ac:cxnSpMk id="41" creationId="{00000000-0000-0000-0000-000000000000}"/>
          </ac:cxnSpMkLst>
        </pc:cxnChg>
      </pc:sldChg>
      <pc:sldChg chg="addSp delSp modSp mod">
        <pc:chgData name="Kavin Govindarajan" userId="6d3d07dabf44099e" providerId="LiveId" clId="{39314331-486E-4C7C-8D26-99629E2708EE}" dt="2023-06-01T00:57:23.980" v="833"/>
        <pc:sldMkLst>
          <pc:docMk/>
          <pc:sldMk cId="1920274844" sldId="299"/>
        </pc:sldMkLst>
        <pc:spChg chg="del">
          <ac:chgData name="Kavin Govindarajan" userId="6d3d07dabf44099e" providerId="LiveId" clId="{39314331-486E-4C7C-8D26-99629E2708EE}" dt="2023-05-31T20:36:22.091" v="593" actId="478"/>
          <ac:spMkLst>
            <pc:docMk/>
            <pc:sldMk cId="1920274844" sldId="299"/>
            <ac:spMk id="5" creationId="{90AA4D8A-8469-1783-6B02-FBE1E0DD7ADF}"/>
          </ac:spMkLst>
        </pc:spChg>
        <pc:spChg chg="add del mod">
          <ac:chgData name="Kavin Govindarajan" userId="6d3d07dabf44099e" providerId="LiveId" clId="{39314331-486E-4C7C-8D26-99629E2708EE}" dt="2023-06-01T00:57:23.980" v="833"/>
          <ac:spMkLst>
            <pc:docMk/>
            <pc:sldMk cId="1920274844" sldId="299"/>
            <ac:spMk id="6" creationId="{9E9B5D2B-A975-4273-FF11-DE20B86F4DA9}"/>
          </ac:spMkLst>
        </pc:spChg>
      </pc:sldChg>
      <pc:sldChg chg="delSp mod">
        <pc:chgData name="Kavin Govindarajan" userId="6d3d07dabf44099e" providerId="LiveId" clId="{39314331-486E-4C7C-8D26-99629E2708EE}" dt="2023-05-31T20:36:23.256" v="594" actId="478"/>
        <pc:sldMkLst>
          <pc:docMk/>
          <pc:sldMk cId="2686329906" sldId="300"/>
        </pc:sldMkLst>
        <pc:spChg chg="del">
          <ac:chgData name="Kavin Govindarajan" userId="6d3d07dabf44099e" providerId="LiveId" clId="{39314331-486E-4C7C-8D26-99629E2708EE}" dt="2023-05-31T20:36:23.256" v="594" actId="478"/>
          <ac:spMkLst>
            <pc:docMk/>
            <pc:sldMk cId="2686329906" sldId="300"/>
            <ac:spMk id="5" creationId="{90AA4D8A-8469-1783-6B02-FBE1E0DD7ADF}"/>
          </ac:spMkLst>
        </pc:spChg>
      </pc:sldChg>
      <pc:sldChg chg="addSp delSp modSp mod modNotesTx">
        <pc:chgData name="Kavin Govindarajan" userId="6d3d07dabf44099e" providerId="LiveId" clId="{39314331-486E-4C7C-8D26-99629E2708EE}" dt="2023-06-01T00:57:20.497" v="830"/>
        <pc:sldMkLst>
          <pc:docMk/>
          <pc:sldMk cId="638292257" sldId="301"/>
        </pc:sldMkLst>
        <pc:spChg chg="mod">
          <ac:chgData name="Kavin Govindarajan" userId="6d3d07dabf44099e" providerId="LiveId" clId="{39314331-486E-4C7C-8D26-99629E2708EE}" dt="2023-05-17T20:41:31.008" v="310" actId="1076"/>
          <ac:spMkLst>
            <pc:docMk/>
            <pc:sldMk cId="638292257" sldId="301"/>
            <ac:spMk id="3" creationId="{00000000-0000-0000-0000-000000000000}"/>
          </ac:spMkLst>
        </pc:spChg>
        <pc:spChg chg="add mod">
          <ac:chgData name="Kavin Govindarajan" userId="6d3d07dabf44099e" providerId="LiveId" clId="{39314331-486E-4C7C-8D26-99629E2708EE}" dt="2023-05-17T20:42:15.931" v="319" actId="20577"/>
          <ac:spMkLst>
            <pc:docMk/>
            <pc:sldMk cId="638292257" sldId="301"/>
            <ac:spMk id="7" creationId="{EAB56596-49D2-F4CF-28A2-F1461523DAC0}"/>
          </ac:spMkLst>
        </pc:spChg>
        <pc:spChg chg="add mod">
          <ac:chgData name="Kavin Govindarajan" userId="6d3d07dabf44099e" providerId="LiveId" clId="{39314331-486E-4C7C-8D26-99629E2708EE}" dt="2023-06-01T00:57:20.497" v="830"/>
          <ac:spMkLst>
            <pc:docMk/>
            <pc:sldMk cId="638292257" sldId="301"/>
            <ac:spMk id="8" creationId="{1DC76CE7-764C-6ED3-AD01-1A06DEC30630}"/>
          </ac:spMkLst>
        </pc:spChg>
        <pc:spChg chg="add mod">
          <ac:chgData name="Kavin Govindarajan" userId="6d3d07dabf44099e" providerId="LiveId" clId="{39314331-486E-4C7C-8D26-99629E2708EE}" dt="2023-05-18T13:02:55.565" v="348" actId="1076"/>
          <ac:spMkLst>
            <pc:docMk/>
            <pc:sldMk cId="638292257" sldId="301"/>
            <ac:spMk id="8" creationId="{AC4065A9-C9DA-DC07-E7D2-B3A9D18CFF5D}"/>
          </ac:spMkLst>
        </pc:spChg>
        <pc:spChg chg="del">
          <ac:chgData name="Kavin Govindarajan" userId="6d3d07dabf44099e" providerId="LiveId" clId="{39314331-486E-4C7C-8D26-99629E2708EE}" dt="2023-05-31T20:36:19.913" v="591" actId="478"/>
          <ac:spMkLst>
            <pc:docMk/>
            <pc:sldMk cId="638292257" sldId="301"/>
            <ac:spMk id="12" creationId="{90AA4D8A-8469-1783-6B02-FBE1E0DD7ADF}"/>
          </ac:spMkLst>
        </pc:spChg>
        <pc:spChg chg="add mod">
          <ac:chgData name="Kavin Govindarajan" userId="6d3d07dabf44099e" providerId="LiveId" clId="{39314331-486E-4C7C-8D26-99629E2708EE}" dt="2023-05-17T20:43:08.985" v="338" actId="1076"/>
          <ac:spMkLst>
            <pc:docMk/>
            <pc:sldMk cId="638292257" sldId="301"/>
            <ac:spMk id="13" creationId="{3149B10D-EFCE-73AB-4F81-95F0394D3CD3}"/>
          </ac:spMkLst>
        </pc:spChg>
        <pc:picChg chg="add mod">
          <ac:chgData name="Kavin Govindarajan" userId="6d3d07dabf44099e" providerId="LiveId" clId="{39314331-486E-4C7C-8D26-99629E2708EE}" dt="2023-05-17T20:41:25.082" v="308" actId="1076"/>
          <ac:picMkLst>
            <pc:docMk/>
            <pc:sldMk cId="638292257" sldId="301"/>
            <ac:picMk id="5" creationId="{097EC49B-3C92-D267-2B70-CEF6E3494849}"/>
          </ac:picMkLst>
        </pc:picChg>
        <pc:picChg chg="add mod">
          <ac:chgData name="Kavin Govindarajan" userId="6d3d07dabf44099e" providerId="LiveId" clId="{39314331-486E-4C7C-8D26-99629E2708EE}" dt="2023-05-17T20:41:27.050" v="309" actId="1076"/>
          <ac:picMkLst>
            <pc:docMk/>
            <pc:sldMk cId="638292257" sldId="301"/>
            <ac:picMk id="6" creationId="{00097078-72D7-1FDB-8CD6-5EDAEF8C146F}"/>
          </ac:picMkLst>
        </pc:picChg>
        <pc:picChg chg="del">
          <ac:chgData name="Kavin Govindarajan" userId="6d3d07dabf44099e" providerId="LiveId" clId="{39314331-486E-4C7C-8D26-99629E2708EE}" dt="2023-05-17T20:40:00.015" v="279" actId="478"/>
          <ac:picMkLst>
            <pc:docMk/>
            <pc:sldMk cId="638292257" sldId="301"/>
            <ac:picMk id="8" creationId="{00000000-0000-0000-0000-000000000000}"/>
          </ac:picMkLst>
        </pc:picChg>
        <pc:picChg chg="del">
          <ac:chgData name="Kavin Govindarajan" userId="6d3d07dabf44099e" providerId="LiveId" clId="{39314331-486E-4C7C-8D26-99629E2708EE}" dt="2023-05-17T20:40:01.473" v="280" actId="478"/>
          <ac:picMkLst>
            <pc:docMk/>
            <pc:sldMk cId="638292257" sldId="301"/>
            <ac:picMk id="9" creationId="{00000000-0000-0000-0000-000000000000}"/>
          </ac:picMkLst>
        </pc:picChg>
        <pc:picChg chg="del mod">
          <ac:chgData name="Kavin Govindarajan" userId="6d3d07dabf44099e" providerId="LiveId" clId="{39314331-486E-4C7C-8D26-99629E2708EE}" dt="2023-05-17T20:40:17.335" v="286" actId="478"/>
          <ac:picMkLst>
            <pc:docMk/>
            <pc:sldMk cId="638292257" sldId="301"/>
            <ac:picMk id="10" creationId="{00000000-0000-0000-0000-000000000000}"/>
          </ac:picMkLst>
        </pc:picChg>
        <pc:picChg chg="del">
          <ac:chgData name="Kavin Govindarajan" userId="6d3d07dabf44099e" providerId="LiveId" clId="{39314331-486E-4C7C-8D26-99629E2708EE}" dt="2023-05-17T20:40:18.713" v="287" actId="478"/>
          <ac:picMkLst>
            <pc:docMk/>
            <pc:sldMk cId="638292257" sldId="301"/>
            <ac:picMk id="11" creationId="{00000000-0000-0000-0000-000000000000}"/>
          </ac:picMkLst>
        </pc:picChg>
      </pc:sldChg>
      <pc:sldChg chg="addSp delSp modSp mod">
        <pc:chgData name="Kavin Govindarajan" userId="6d3d07dabf44099e" providerId="LiveId" clId="{39314331-486E-4C7C-8D26-99629E2708EE}" dt="2023-06-01T00:56:51.036" v="813"/>
        <pc:sldMkLst>
          <pc:docMk/>
          <pc:sldMk cId="3599820789" sldId="302"/>
        </pc:sldMkLst>
        <pc:spChg chg="mod">
          <ac:chgData name="Kavin Govindarajan" userId="6d3d07dabf44099e" providerId="LiveId" clId="{39314331-486E-4C7C-8D26-99629E2708EE}" dt="2023-05-18T15:50:19.763" v="536" actId="20577"/>
          <ac:spMkLst>
            <pc:docMk/>
            <pc:sldMk cId="3599820789" sldId="302"/>
            <ac:spMk id="2" creationId="{CADA4B7C-3DC7-0163-DAA8-91C4C1E7BAA9}"/>
          </ac:spMkLst>
        </pc:spChg>
        <pc:spChg chg="del">
          <ac:chgData name="Kavin Govindarajan" userId="6d3d07dabf44099e" providerId="LiveId" clId="{39314331-486E-4C7C-8D26-99629E2708EE}" dt="2023-05-31T20:35:27.599" v="573" actId="478"/>
          <ac:spMkLst>
            <pc:docMk/>
            <pc:sldMk cId="3599820789" sldId="302"/>
            <ac:spMk id="4" creationId="{90AA4D8A-8469-1783-6B02-FBE1E0DD7ADF}"/>
          </ac:spMkLst>
        </pc:spChg>
        <pc:spChg chg="add mod">
          <ac:chgData name="Kavin Govindarajan" userId="6d3d07dabf44099e" providerId="LiveId" clId="{39314331-486E-4C7C-8D26-99629E2708EE}" dt="2023-06-01T00:56:51.036" v="813"/>
          <ac:spMkLst>
            <pc:docMk/>
            <pc:sldMk cId="3599820789" sldId="302"/>
            <ac:spMk id="6" creationId="{CFBA7A7E-90DD-567A-CCA2-B972E97CA439}"/>
          </ac:spMkLst>
        </pc:spChg>
      </pc:sldChg>
      <pc:sldChg chg="addSp delSp modSp mod">
        <pc:chgData name="Kavin Govindarajan" userId="6d3d07dabf44099e" providerId="LiveId" clId="{39314331-486E-4C7C-8D26-99629E2708EE}" dt="2023-06-01T00:56:54.411" v="815"/>
        <pc:sldMkLst>
          <pc:docMk/>
          <pc:sldMk cId="2037788558" sldId="303"/>
        </pc:sldMkLst>
        <pc:spChg chg="del">
          <ac:chgData name="Kavin Govindarajan" userId="6d3d07dabf44099e" providerId="LiveId" clId="{39314331-486E-4C7C-8D26-99629E2708EE}" dt="2023-05-31T20:35:30.906" v="574" actId="478"/>
          <ac:spMkLst>
            <pc:docMk/>
            <pc:sldMk cId="2037788558" sldId="303"/>
            <ac:spMk id="3" creationId="{00BAF724-674F-493C-7354-52922D7DF29F}"/>
          </ac:spMkLst>
        </pc:spChg>
        <pc:spChg chg="add del mod">
          <ac:chgData name="Kavin Govindarajan" userId="6d3d07dabf44099e" providerId="LiveId" clId="{39314331-486E-4C7C-8D26-99629E2708EE}" dt="2023-06-01T00:56:54.411" v="815"/>
          <ac:spMkLst>
            <pc:docMk/>
            <pc:sldMk cId="2037788558" sldId="303"/>
            <ac:spMk id="10" creationId="{C13E2633-19FE-F2AB-600D-D3B525E63BE9}"/>
          </ac:spMkLst>
        </pc:spChg>
      </pc:sldChg>
      <pc:sldChg chg="addSp delSp modSp mod">
        <pc:chgData name="Kavin Govindarajan" userId="6d3d07dabf44099e" providerId="LiveId" clId="{39314331-486E-4C7C-8D26-99629E2708EE}" dt="2023-06-01T00:56:39.694" v="806" actId="1035"/>
        <pc:sldMkLst>
          <pc:docMk/>
          <pc:sldMk cId="2928693096" sldId="305"/>
        </pc:sldMkLst>
        <pc:spChg chg="del">
          <ac:chgData name="Kavin Govindarajan" userId="6d3d07dabf44099e" providerId="LiveId" clId="{39314331-486E-4C7C-8D26-99629E2708EE}" dt="2023-05-31T20:35:42.522" v="577" actId="478"/>
          <ac:spMkLst>
            <pc:docMk/>
            <pc:sldMk cId="2928693096" sldId="305"/>
            <ac:spMk id="4" creationId="{90AA4D8A-8469-1783-6B02-FBE1E0DD7ADF}"/>
          </ac:spMkLst>
        </pc:spChg>
        <pc:spChg chg="add mod">
          <ac:chgData name="Kavin Govindarajan" userId="6d3d07dabf44099e" providerId="LiveId" clId="{39314331-486E-4C7C-8D26-99629E2708EE}" dt="2023-06-01T00:56:39.694" v="806" actId="1035"/>
          <ac:spMkLst>
            <pc:docMk/>
            <pc:sldMk cId="2928693096" sldId="305"/>
            <ac:spMk id="6" creationId="{5A6D244F-570F-3C1C-1D8A-818F8B4C18EF}"/>
          </ac:spMkLst>
        </pc:spChg>
      </pc:sldChg>
      <pc:sldChg chg="addSp modSp mod">
        <pc:chgData name="Kavin Govindarajan" userId="6d3d07dabf44099e" providerId="LiveId" clId="{39314331-486E-4C7C-8D26-99629E2708EE}" dt="2023-05-18T15:24:38.855" v="368" actId="1076"/>
        <pc:sldMkLst>
          <pc:docMk/>
          <pc:sldMk cId="426973559" sldId="306"/>
        </pc:sldMkLst>
        <pc:picChg chg="add mod">
          <ac:chgData name="Kavin Govindarajan" userId="6d3d07dabf44099e" providerId="LiveId" clId="{39314331-486E-4C7C-8D26-99629E2708EE}" dt="2023-05-18T15:24:38.855" v="368" actId="1076"/>
          <ac:picMkLst>
            <pc:docMk/>
            <pc:sldMk cId="426973559" sldId="306"/>
            <ac:picMk id="2" creationId="{A44E890F-19E5-9F1C-495C-70F52B445745}"/>
          </ac:picMkLst>
        </pc:picChg>
      </pc:sldChg>
      <pc:sldChg chg="addSp delSp modSp mod modAnim">
        <pc:chgData name="Kavin Govindarajan" userId="6d3d07dabf44099e" providerId="LiveId" clId="{39314331-486E-4C7C-8D26-99629E2708EE}" dt="2023-06-01T00:57:11.837" v="825"/>
        <pc:sldMkLst>
          <pc:docMk/>
          <pc:sldMk cId="3759045123" sldId="307"/>
        </pc:sldMkLst>
        <pc:spChg chg="add mod ord">
          <ac:chgData name="Kavin Govindarajan" userId="6d3d07dabf44099e" providerId="LiveId" clId="{39314331-486E-4C7C-8D26-99629E2708EE}" dt="2023-05-18T15:41:18.353" v="393" actId="1036"/>
          <ac:spMkLst>
            <pc:docMk/>
            <pc:sldMk cId="3759045123" sldId="307"/>
            <ac:spMk id="3" creationId="{830F1C60-FA43-5902-BEF6-84405EFB5A7D}"/>
          </ac:spMkLst>
        </pc:spChg>
        <pc:spChg chg="add mod">
          <ac:chgData name="Kavin Govindarajan" userId="6d3d07dabf44099e" providerId="LiveId" clId="{39314331-486E-4C7C-8D26-99629E2708EE}" dt="2023-06-01T00:57:11.837" v="825"/>
          <ac:spMkLst>
            <pc:docMk/>
            <pc:sldMk cId="3759045123" sldId="307"/>
            <ac:spMk id="7" creationId="{2D3CB195-11AD-96D3-3F81-74569AEFF19D}"/>
          </ac:spMkLst>
        </pc:spChg>
        <pc:spChg chg="del">
          <ac:chgData name="Kavin Govindarajan" userId="6d3d07dabf44099e" providerId="LiveId" clId="{39314331-486E-4C7C-8D26-99629E2708EE}" dt="2023-05-31T20:36:14.467" v="586" actId="478"/>
          <ac:spMkLst>
            <pc:docMk/>
            <pc:sldMk cId="3759045123" sldId="307"/>
            <ac:spMk id="20" creationId="{90AA4D8A-8469-1783-6B02-FBE1E0DD7ADF}"/>
          </ac:spMkLst>
        </pc:spChg>
        <pc:picChg chg="del">
          <ac:chgData name="Kavin Govindarajan" userId="6d3d07dabf44099e" providerId="LiveId" clId="{39314331-486E-4C7C-8D26-99629E2708EE}" dt="2023-05-18T17:16:13.229" v="537" actId="478"/>
          <ac:picMkLst>
            <pc:docMk/>
            <pc:sldMk cId="3759045123" sldId="307"/>
            <ac:picMk id="4" creationId="{00000000-0000-0000-0000-000000000000}"/>
          </ac:picMkLst>
        </pc:picChg>
      </pc:sldChg>
      <pc:sldChg chg="addSp delSp modSp mod">
        <pc:chgData name="Kavin Govindarajan" userId="6d3d07dabf44099e" providerId="LiveId" clId="{39314331-486E-4C7C-8D26-99629E2708EE}" dt="2023-06-01T00:57:06.530" v="823"/>
        <pc:sldMkLst>
          <pc:docMk/>
          <pc:sldMk cId="4050771315" sldId="308"/>
        </pc:sldMkLst>
        <pc:spChg chg="del">
          <ac:chgData name="Kavin Govindarajan" userId="6d3d07dabf44099e" providerId="LiveId" clId="{39314331-486E-4C7C-8D26-99629E2708EE}" dt="2023-05-31T20:36:07.211" v="584" actId="478"/>
          <ac:spMkLst>
            <pc:docMk/>
            <pc:sldMk cId="4050771315" sldId="308"/>
            <ac:spMk id="4" creationId="{90AA4D8A-8469-1783-6B02-FBE1E0DD7ADF}"/>
          </ac:spMkLst>
        </pc:spChg>
        <pc:spChg chg="add mod">
          <ac:chgData name="Kavin Govindarajan" userId="6d3d07dabf44099e" providerId="LiveId" clId="{39314331-486E-4C7C-8D26-99629E2708EE}" dt="2023-06-01T00:57:04.381" v="821" actId="1036"/>
          <ac:spMkLst>
            <pc:docMk/>
            <pc:sldMk cId="4050771315" sldId="308"/>
            <ac:spMk id="6" creationId="{FA98BFBA-1EED-E50E-C190-D7719BC596E2}"/>
          </ac:spMkLst>
        </pc:spChg>
        <pc:spChg chg="add del mod">
          <ac:chgData name="Kavin Govindarajan" userId="6d3d07dabf44099e" providerId="LiveId" clId="{39314331-486E-4C7C-8D26-99629E2708EE}" dt="2023-06-01T00:57:06.530" v="823"/>
          <ac:spMkLst>
            <pc:docMk/>
            <pc:sldMk cId="4050771315" sldId="308"/>
            <ac:spMk id="7" creationId="{F05ECF01-4D03-ED9D-82A8-C76A6D49C481}"/>
          </ac:spMkLst>
        </pc:spChg>
      </pc:sldChg>
      <pc:sldChg chg="del">
        <pc:chgData name="Kavin Govindarajan" userId="6d3d07dabf44099e" providerId="LiveId" clId="{39314331-486E-4C7C-8D26-99629E2708EE}" dt="2023-05-17T19:48:57.532" v="79" actId="47"/>
        <pc:sldMkLst>
          <pc:docMk/>
          <pc:sldMk cId="2744193253" sldId="309"/>
        </pc:sldMkLst>
      </pc:sldChg>
      <pc:sldChg chg="ord">
        <pc:chgData name="Kavin Govindarajan" userId="6d3d07dabf44099e" providerId="LiveId" clId="{39314331-486E-4C7C-8D26-99629E2708EE}" dt="2023-05-17T20:12:40.152" v="159"/>
        <pc:sldMkLst>
          <pc:docMk/>
          <pc:sldMk cId="1213383622" sldId="310"/>
        </pc:sldMkLst>
      </pc:sldChg>
      <pc:sldChg chg="addSp delSp modSp add mod delAnim modAnim modNotesTx">
        <pc:chgData name="Kavin Govindarajan" userId="6d3d07dabf44099e" providerId="LiveId" clId="{39314331-486E-4C7C-8D26-99629E2708EE}" dt="2023-06-01T00:57:15.915" v="827"/>
        <pc:sldMkLst>
          <pc:docMk/>
          <pc:sldMk cId="346117660" sldId="311"/>
        </pc:sldMkLst>
        <pc:spChg chg="mod">
          <ac:chgData name="Kavin Govindarajan" userId="6d3d07dabf44099e" providerId="LiveId" clId="{39314331-486E-4C7C-8D26-99629E2708EE}" dt="2023-05-17T19:33:19.250" v="13" actId="20577"/>
          <ac:spMkLst>
            <pc:docMk/>
            <pc:sldMk cId="346117660" sldId="311"/>
            <ac:spMk id="2" creationId="{00000000-0000-0000-0000-000000000000}"/>
          </ac:spMkLst>
        </pc:spChg>
        <pc:spChg chg="add mod">
          <ac:chgData name="Kavin Govindarajan" userId="6d3d07dabf44099e" providerId="LiveId" clId="{39314331-486E-4C7C-8D26-99629E2708EE}" dt="2023-05-17T19:41:43.023" v="44" actId="1076"/>
          <ac:spMkLst>
            <pc:docMk/>
            <pc:sldMk cId="346117660" sldId="311"/>
            <ac:spMk id="7" creationId="{EC69F168-56EF-16B7-C7A7-EF46668B52E9}"/>
          </ac:spMkLst>
        </pc:spChg>
        <pc:spChg chg="del">
          <ac:chgData name="Kavin Govindarajan" userId="6d3d07dabf44099e" providerId="LiveId" clId="{39314331-486E-4C7C-8D26-99629E2708EE}" dt="2023-05-31T20:36:16.681" v="588" actId="478"/>
          <ac:spMkLst>
            <pc:docMk/>
            <pc:sldMk cId="346117660" sldId="311"/>
            <ac:spMk id="10" creationId="{90AA4D8A-8469-1783-6B02-FBE1E0DD7ADF}"/>
          </ac:spMkLst>
        </pc:spChg>
        <pc:spChg chg="add mod">
          <ac:chgData name="Kavin Govindarajan" userId="6d3d07dabf44099e" providerId="LiveId" clId="{39314331-486E-4C7C-8D26-99629E2708EE}" dt="2023-06-01T00:57:15.915" v="827"/>
          <ac:spMkLst>
            <pc:docMk/>
            <pc:sldMk cId="346117660" sldId="311"/>
            <ac:spMk id="32" creationId="{531821A4-221A-B306-B20A-9335B9EDFAB1}"/>
          </ac:spMkLst>
        </pc:spChg>
        <pc:graphicFrameChg chg="add mod">
          <ac:chgData name="Kavin Govindarajan" userId="6d3d07dabf44099e" providerId="LiveId" clId="{39314331-486E-4C7C-8D26-99629E2708EE}" dt="2023-05-17T20:38:13.330" v="252"/>
          <ac:graphicFrameMkLst>
            <pc:docMk/>
            <pc:sldMk cId="346117660" sldId="311"/>
            <ac:graphicFrameMk id="46" creationId="{98363815-2C5C-0010-2FA8-700227F7610C}"/>
          </ac:graphicFrameMkLst>
        </pc:graphicFrameChg>
        <pc:picChg chg="del">
          <ac:chgData name="Kavin Govindarajan" userId="6d3d07dabf44099e" providerId="LiveId" clId="{39314331-486E-4C7C-8D26-99629E2708EE}" dt="2023-05-17T19:33:26.902" v="14" actId="478"/>
          <ac:picMkLst>
            <pc:docMk/>
            <pc:sldMk cId="346117660" sldId="311"/>
            <ac:picMk id="5" creationId="{00000000-0000-0000-0000-000000000000}"/>
          </ac:picMkLst>
        </pc:picChg>
        <pc:picChg chg="add mod">
          <ac:chgData name="Kavin Govindarajan" userId="6d3d07dabf44099e" providerId="LiveId" clId="{39314331-486E-4C7C-8D26-99629E2708EE}" dt="2023-05-17T19:33:33.825" v="18" actId="1076"/>
          <ac:picMkLst>
            <pc:docMk/>
            <pc:sldMk cId="346117660" sldId="311"/>
            <ac:picMk id="6" creationId="{0CBFEC61-E4B3-46EF-D185-A3A09A62DCAB}"/>
          </ac:picMkLst>
        </pc:picChg>
        <pc:cxnChg chg="add mod">
          <ac:chgData name="Kavin Govindarajan" userId="6d3d07dabf44099e" providerId="LiveId" clId="{39314331-486E-4C7C-8D26-99629E2708EE}" dt="2023-05-17T19:41:55.048" v="46" actId="1076"/>
          <ac:cxnSpMkLst>
            <pc:docMk/>
            <pc:sldMk cId="346117660" sldId="311"/>
            <ac:cxnSpMk id="8" creationId="{D546DD4B-3E1D-0402-FDD6-B31B78AC43BA}"/>
          </ac:cxnSpMkLst>
        </pc:cxnChg>
        <pc:cxnChg chg="add mod">
          <ac:chgData name="Kavin Govindarajan" userId="6d3d07dabf44099e" providerId="LiveId" clId="{39314331-486E-4C7C-8D26-99629E2708EE}" dt="2023-05-17T19:41:58.407" v="48" actId="1076"/>
          <ac:cxnSpMkLst>
            <pc:docMk/>
            <pc:sldMk cId="346117660" sldId="311"/>
            <ac:cxnSpMk id="11" creationId="{17D5E98E-F81A-973C-CB08-0C06F0EAD9E2}"/>
          </ac:cxnSpMkLst>
        </pc:cxnChg>
        <pc:cxnChg chg="add mod">
          <ac:chgData name="Kavin Govindarajan" userId="6d3d07dabf44099e" providerId="LiveId" clId="{39314331-486E-4C7C-8D26-99629E2708EE}" dt="2023-05-17T19:42:14.495" v="52" actId="14100"/>
          <ac:cxnSpMkLst>
            <pc:docMk/>
            <pc:sldMk cId="346117660" sldId="311"/>
            <ac:cxnSpMk id="31" creationId="{0C0EBFBD-EA46-4329-4426-AF8FE090104E}"/>
          </ac:cxnSpMkLst>
        </pc:cxnChg>
        <pc:cxnChg chg="add mod">
          <ac:chgData name="Kavin Govindarajan" userId="6d3d07dabf44099e" providerId="LiveId" clId="{39314331-486E-4C7C-8D26-99629E2708EE}" dt="2023-05-17T19:42:25.797" v="54" actId="1076"/>
          <ac:cxnSpMkLst>
            <pc:docMk/>
            <pc:sldMk cId="346117660" sldId="311"/>
            <ac:cxnSpMk id="34" creationId="{C1EC6C04-56F5-DACE-8D85-53F26A24AFF5}"/>
          </ac:cxnSpMkLst>
        </pc:cxnChg>
        <pc:cxnChg chg="add mod">
          <ac:chgData name="Kavin Govindarajan" userId="6d3d07dabf44099e" providerId="LiveId" clId="{39314331-486E-4C7C-8D26-99629E2708EE}" dt="2023-05-17T19:42:30.368" v="56" actId="1076"/>
          <ac:cxnSpMkLst>
            <pc:docMk/>
            <pc:sldMk cId="346117660" sldId="311"/>
            <ac:cxnSpMk id="35" creationId="{C799D25E-97E0-0816-23BE-0C9C737E32F3}"/>
          </ac:cxnSpMkLst>
        </pc:cxnChg>
        <pc:cxnChg chg="add mod">
          <ac:chgData name="Kavin Govindarajan" userId="6d3d07dabf44099e" providerId="LiveId" clId="{39314331-486E-4C7C-8D26-99629E2708EE}" dt="2023-05-17T19:42:39.680" v="59" actId="14100"/>
          <ac:cxnSpMkLst>
            <pc:docMk/>
            <pc:sldMk cId="346117660" sldId="311"/>
            <ac:cxnSpMk id="37" creationId="{6147B2AE-7A9E-611B-8741-E8135305FC0D}"/>
          </ac:cxnSpMkLst>
        </pc:cxnChg>
        <pc:cxnChg chg="add mod">
          <ac:chgData name="Kavin Govindarajan" userId="6d3d07dabf44099e" providerId="LiveId" clId="{39314331-486E-4C7C-8D26-99629E2708EE}" dt="2023-05-17T19:42:46.173" v="61" actId="1076"/>
          <ac:cxnSpMkLst>
            <pc:docMk/>
            <pc:sldMk cId="346117660" sldId="311"/>
            <ac:cxnSpMk id="39" creationId="{E009AB47-3D11-D145-0936-B247BDE1CC31}"/>
          </ac:cxnSpMkLst>
        </pc:cxnChg>
        <pc:cxnChg chg="add del mod">
          <ac:chgData name="Kavin Govindarajan" userId="6d3d07dabf44099e" providerId="LiveId" clId="{39314331-486E-4C7C-8D26-99629E2708EE}" dt="2023-05-17T19:44:45.512" v="76" actId="478"/>
          <ac:cxnSpMkLst>
            <pc:docMk/>
            <pc:sldMk cId="346117660" sldId="311"/>
            <ac:cxnSpMk id="42" creationId="{8C25EE14-E4D0-23C3-0CE0-D234ACC79DB8}"/>
          </ac:cxnSpMkLst>
        </pc:cxnChg>
        <pc:cxnChg chg="add del mod">
          <ac:chgData name="Kavin Govindarajan" userId="6d3d07dabf44099e" providerId="LiveId" clId="{39314331-486E-4C7C-8D26-99629E2708EE}" dt="2023-05-17T19:44:47.235" v="77" actId="478"/>
          <ac:cxnSpMkLst>
            <pc:docMk/>
            <pc:sldMk cId="346117660" sldId="311"/>
            <ac:cxnSpMk id="43" creationId="{34ED4922-4B26-8960-44FA-857E137DC34F}"/>
          </ac:cxnSpMkLst>
        </pc:cxnChg>
        <pc:cxnChg chg="add del mod">
          <ac:chgData name="Kavin Govindarajan" userId="6d3d07dabf44099e" providerId="LiveId" clId="{39314331-486E-4C7C-8D26-99629E2708EE}" dt="2023-05-17T19:44:49.075" v="78" actId="478"/>
          <ac:cxnSpMkLst>
            <pc:docMk/>
            <pc:sldMk cId="346117660" sldId="311"/>
            <ac:cxnSpMk id="44" creationId="{D8F606C7-8671-F404-39C5-808182D8E228}"/>
          </ac:cxnSpMkLst>
        </pc:cxnChg>
      </pc:sldChg>
      <pc:sldChg chg="addSp delSp modSp add mod delAnim">
        <pc:chgData name="Kavin Govindarajan" userId="6d3d07dabf44099e" providerId="LiveId" clId="{39314331-486E-4C7C-8D26-99629E2708EE}" dt="2023-06-01T00:57:17.475" v="828"/>
        <pc:sldMkLst>
          <pc:docMk/>
          <pc:sldMk cId="2984906470" sldId="312"/>
        </pc:sldMkLst>
        <pc:spChg chg="mod">
          <ac:chgData name="Kavin Govindarajan" userId="6d3d07dabf44099e" providerId="LiveId" clId="{39314331-486E-4C7C-8D26-99629E2708EE}" dt="2023-05-17T19:49:24.303" v="118" actId="20577"/>
          <ac:spMkLst>
            <pc:docMk/>
            <pc:sldMk cId="2984906470" sldId="312"/>
            <ac:spMk id="2" creationId="{00000000-0000-0000-0000-000000000000}"/>
          </ac:spMkLst>
        </pc:spChg>
        <pc:spChg chg="add mod">
          <ac:chgData name="Kavin Govindarajan" userId="6d3d07dabf44099e" providerId="LiveId" clId="{39314331-486E-4C7C-8D26-99629E2708EE}" dt="2023-06-01T00:57:17.475" v="828"/>
          <ac:spMkLst>
            <pc:docMk/>
            <pc:sldMk cId="2984906470" sldId="312"/>
            <ac:spMk id="7" creationId="{6DB18D52-2014-37A2-9AC4-7DF31583D8BF}"/>
          </ac:spMkLst>
        </pc:spChg>
        <pc:spChg chg="del">
          <ac:chgData name="Kavin Govindarajan" userId="6d3d07dabf44099e" providerId="LiveId" clId="{39314331-486E-4C7C-8D26-99629E2708EE}" dt="2023-05-17T19:49:45.051" v="123" actId="478"/>
          <ac:spMkLst>
            <pc:docMk/>
            <pc:sldMk cId="2984906470" sldId="312"/>
            <ac:spMk id="7" creationId="{EC69F168-56EF-16B7-C7A7-EF46668B52E9}"/>
          </ac:spMkLst>
        </pc:spChg>
        <pc:spChg chg="mod">
          <ac:chgData name="Kavin Govindarajan" userId="6d3d07dabf44099e" providerId="LiveId" clId="{39314331-486E-4C7C-8D26-99629E2708EE}" dt="2023-05-17T20:02:00.254" v="126" actId="1076"/>
          <ac:spMkLst>
            <pc:docMk/>
            <pc:sldMk cId="2984906470" sldId="312"/>
            <ac:spMk id="9" creationId="{00000000-0000-0000-0000-000000000000}"/>
          </ac:spMkLst>
        </pc:spChg>
        <pc:spChg chg="del">
          <ac:chgData name="Kavin Govindarajan" userId="6d3d07dabf44099e" providerId="LiveId" clId="{39314331-486E-4C7C-8D26-99629E2708EE}" dt="2023-05-31T20:36:17.759" v="589" actId="478"/>
          <ac:spMkLst>
            <pc:docMk/>
            <pc:sldMk cId="2984906470" sldId="312"/>
            <ac:spMk id="10" creationId="{90AA4D8A-8469-1783-6B02-FBE1E0DD7ADF}"/>
          </ac:spMkLst>
        </pc:spChg>
        <pc:spChg chg="del mod">
          <ac:chgData name="Kavin Govindarajan" userId="6d3d07dabf44099e" providerId="LiveId" clId="{39314331-486E-4C7C-8D26-99629E2708EE}" dt="2023-05-17T20:02:24.519" v="136" actId="478"/>
          <ac:spMkLst>
            <pc:docMk/>
            <pc:sldMk cId="2984906470" sldId="312"/>
            <ac:spMk id="29" creationId="{00000000-0000-0000-0000-000000000000}"/>
          </ac:spMkLst>
        </pc:spChg>
        <pc:spChg chg="add mod">
          <ac:chgData name="Kavin Govindarajan" userId="6d3d07dabf44099e" providerId="LiveId" clId="{39314331-486E-4C7C-8D26-99629E2708EE}" dt="2023-05-17T20:11:06.354" v="154" actId="14100"/>
          <ac:spMkLst>
            <pc:docMk/>
            <pc:sldMk cId="2984906470" sldId="312"/>
            <ac:spMk id="44" creationId="{4D1A5FD1-AAA3-238A-4922-42D30AFCF31B}"/>
          </ac:spMkLst>
        </pc:spChg>
        <pc:spChg chg="add mod">
          <ac:chgData name="Kavin Govindarajan" userId="6d3d07dabf44099e" providerId="LiveId" clId="{39314331-486E-4C7C-8D26-99629E2708EE}" dt="2023-05-17T20:11:21.595" v="156" actId="1076"/>
          <ac:spMkLst>
            <pc:docMk/>
            <pc:sldMk cId="2984906470" sldId="312"/>
            <ac:spMk id="45" creationId="{4F9C104F-DC3A-9CCD-4A1D-AA36935E3495}"/>
          </ac:spMkLst>
        </pc:spChg>
        <pc:grpChg chg="del">
          <ac:chgData name="Kavin Govindarajan" userId="6d3d07dabf44099e" providerId="LiveId" clId="{39314331-486E-4C7C-8D26-99629E2708EE}" dt="2023-05-17T20:02:03.851" v="127" actId="478"/>
          <ac:grpSpMkLst>
            <pc:docMk/>
            <pc:sldMk cId="2984906470" sldId="312"/>
            <ac:grpSpMk id="48" creationId="{00000000-0000-0000-0000-000000000000}"/>
          </ac:grpSpMkLst>
        </pc:grpChg>
        <pc:graphicFrameChg chg="add mod modGraphic">
          <ac:chgData name="Kavin Govindarajan" userId="6d3d07dabf44099e" providerId="LiveId" clId="{39314331-486E-4C7C-8D26-99629E2708EE}" dt="2023-05-17T20:39:01.998" v="278" actId="1076"/>
          <ac:graphicFrameMkLst>
            <pc:docMk/>
            <pc:sldMk cId="2984906470" sldId="312"/>
            <ac:graphicFrameMk id="46" creationId="{1AA1560A-28A1-A827-212B-EF61830E46B0}"/>
          </ac:graphicFrameMkLst>
        </pc:graphicFrameChg>
        <pc:picChg chg="add mod">
          <ac:chgData name="Kavin Govindarajan" userId="6d3d07dabf44099e" providerId="LiveId" clId="{39314331-486E-4C7C-8D26-99629E2708EE}" dt="2023-05-17T20:38:59.310" v="277" actId="1076"/>
          <ac:picMkLst>
            <pc:docMk/>
            <pc:sldMk cId="2984906470" sldId="312"/>
            <ac:picMk id="5" creationId="{CAAE8F13-CACC-04BF-C612-EE66EE3B8690}"/>
          </ac:picMkLst>
        </pc:picChg>
        <pc:picChg chg="del">
          <ac:chgData name="Kavin Govindarajan" userId="6d3d07dabf44099e" providerId="LiveId" clId="{39314331-486E-4C7C-8D26-99629E2708EE}" dt="2023-05-17T19:49:30.934" v="119" actId="478"/>
          <ac:picMkLst>
            <pc:docMk/>
            <pc:sldMk cId="2984906470" sldId="312"/>
            <ac:picMk id="6" creationId="{0CBFEC61-E4B3-46EF-D185-A3A09A62DCAB}"/>
          </ac:picMkLst>
        </pc:picChg>
        <pc:picChg chg="add mod">
          <ac:chgData name="Kavin Govindarajan" userId="6d3d07dabf44099e" providerId="LiveId" clId="{39314331-486E-4C7C-8D26-99629E2708EE}" dt="2023-05-17T20:02:29.589" v="139" actId="1076"/>
          <ac:picMkLst>
            <pc:docMk/>
            <pc:sldMk cId="2984906470" sldId="312"/>
            <ac:picMk id="33" creationId="{7499D632-2748-A069-A444-4CA86B960910}"/>
          </ac:picMkLst>
        </pc:picChg>
        <pc:cxnChg chg="del">
          <ac:chgData name="Kavin Govindarajan" userId="6d3d07dabf44099e" providerId="LiveId" clId="{39314331-486E-4C7C-8D26-99629E2708EE}" dt="2023-05-17T19:49:45.051" v="123" actId="478"/>
          <ac:cxnSpMkLst>
            <pc:docMk/>
            <pc:sldMk cId="2984906470" sldId="312"/>
            <ac:cxnSpMk id="8" creationId="{D546DD4B-3E1D-0402-FDD6-B31B78AC43BA}"/>
          </ac:cxnSpMkLst>
        </pc:cxnChg>
        <pc:cxnChg chg="del">
          <ac:chgData name="Kavin Govindarajan" userId="6d3d07dabf44099e" providerId="LiveId" clId="{39314331-486E-4C7C-8D26-99629E2708EE}" dt="2023-05-17T19:49:45.051" v="123" actId="478"/>
          <ac:cxnSpMkLst>
            <pc:docMk/>
            <pc:sldMk cId="2984906470" sldId="312"/>
            <ac:cxnSpMk id="11" creationId="{17D5E98E-F81A-973C-CB08-0C06F0EAD9E2}"/>
          </ac:cxnSpMkLst>
        </pc:cxnChg>
        <pc:cxnChg chg="del">
          <ac:chgData name="Kavin Govindarajan" userId="6d3d07dabf44099e" providerId="LiveId" clId="{39314331-486E-4C7C-8D26-99629E2708EE}" dt="2023-05-17T19:49:45.051" v="123" actId="478"/>
          <ac:cxnSpMkLst>
            <pc:docMk/>
            <pc:sldMk cId="2984906470" sldId="312"/>
            <ac:cxnSpMk id="31" creationId="{0C0EBFBD-EA46-4329-4426-AF8FE090104E}"/>
          </ac:cxnSpMkLst>
        </pc:cxnChg>
        <pc:cxnChg chg="del">
          <ac:chgData name="Kavin Govindarajan" userId="6d3d07dabf44099e" providerId="LiveId" clId="{39314331-486E-4C7C-8D26-99629E2708EE}" dt="2023-05-17T19:49:45.051" v="123" actId="478"/>
          <ac:cxnSpMkLst>
            <pc:docMk/>
            <pc:sldMk cId="2984906470" sldId="312"/>
            <ac:cxnSpMk id="34" creationId="{C1EC6C04-56F5-DACE-8D85-53F26A24AFF5}"/>
          </ac:cxnSpMkLst>
        </pc:cxnChg>
        <pc:cxnChg chg="del">
          <ac:chgData name="Kavin Govindarajan" userId="6d3d07dabf44099e" providerId="LiveId" clId="{39314331-486E-4C7C-8D26-99629E2708EE}" dt="2023-05-17T19:49:45.051" v="123" actId="478"/>
          <ac:cxnSpMkLst>
            <pc:docMk/>
            <pc:sldMk cId="2984906470" sldId="312"/>
            <ac:cxnSpMk id="35" creationId="{C799D25E-97E0-0816-23BE-0C9C737E32F3}"/>
          </ac:cxnSpMkLst>
        </pc:cxnChg>
        <pc:cxnChg chg="del">
          <ac:chgData name="Kavin Govindarajan" userId="6d3d07dabf44099e" providerId="LiveId" clId="{39314331-486E-4C7C-8D26-99629E2708EE}" dt="2023-05-17T19:49:45.051" v="123" actId="478"/>
          <ac:cxnSpMkLst>
            <pc:docMk/>
            <pc:sldMk cId="2984906470" sldId="312"/>
            <ac:cxnSpMk id="37" creationId="{6147B2AE-7A9E-611B-8741-E8135305FC0D}"/>
          </ac:cxnSpMkLst>
        </pc:cxnChg>
        <pc:cxnChg chg="add del mod">
          <ac:chgData name="Kavin Govindarajan" userId="6d3d07dabf44099e" providerId="LiveId" clId="{39314331-486E-4C7C-8D26-99629E2708EE}" dt="2023-05-17T20:10:32.848" v="147" actId="478"/>
          <ac:cxnSpMkLst>
            <pc:docMk/>
            <pc:sldMk cId="2984906470" sldId="312"/>
            <ac:cxnSpMk id="38" creationId="{D889E5E8-0F63-A2C0-772F-9FAF67F5C14D}"/>
          </ac:cxnSpMkLst>
        </pc:cxnChg>
        <pc:cxnChg chg="del">
          <ac:chgData name="Kavin Govindarajan" userId="6d3d07dabf44099e" providerId="LiveId" clId="{39314331-486E-4C7C-8D26-99629E2708EE}" dt="2023-05-17T19:49:45.051" v="123" actId="478"/>
          <ac:cxnSpMkLst>
            <pc:docMk/>
            <pc:sldMk cId="2984906470" sldId="312"/>
            <ac:cxnSpMk id="39" creationId="{E009AB47-3D11-D145-0936-B247BDE1CC31}"/>
          </ac:cxnSpMkLst>
        </pc:cxnChg>
        <pc:cxnChg chg="add mod">
          <ac:chgData name="Kavin Govindarajan" userId="6d3d07dabf44099e" providerId="LiveId" clId="{39314331-486E-4C7C-8D26-99629E2708EE}" dt="2023-05-17T20:10:26.418" v="144" actId="1076"/>
          <ac:cxnSpMkLst>
            <pc:docMk/>
            <pc:sldMk cId="2984906470" sldId="312"/>
            <ac:cxnSpMk id="42" creationId="{2F4DC519-B058-D583-5470-A5971865A97B}"/>
          </ac:cxnSpMkLst>
        </pc:cxnChg>
        <pc:cxnChg chg="add mod">
          <ac:chgData name="Kavin Govindarajan" userId="6d3d07dabf44099e" providerId="LiveId" clId="{39314331-486E-4C7C-8D26-99629E2708EE}" dt="2023-05-17T20:10:35.491" v="148" actId="1076"/>
          <ac:cxnSpMkLst>
            <pc:docMk/>
            <pc:sldMk cId="2984906470" sldId="312"/>
            <ac:cxnSpMk id="43" creationId="{543F42EB-860D-173A-CC90-D7C307B2BFD5}"/>
          </ac:cxnSpMkLst>
        </pc:cxnChg>
      </pc:sldChg>
      <pc:sldChg chg="addSp delSp modSp mod">
        <pc:chgData name="Kavin Govindarajan" userId="6d3d07dabf44099e" providerId="LiveId" clId="{39314331-486E-4C7C-8D26-99629E2708EE}" dt="2023-06-01T00:57:19.078" v="829"/>
        <pc:sldMkLst>
          <pc:docMk/>
          <pc:sldMk cId="1798642377" sldId="314"/>
        </pc:sldMkLst>
        <pc:spChg chg="del">
          <ac:chgData name="Kavin Govindarajan" userId="6d3d07dabf44099e" providerId="LiveId" clId="{39314331-486E-4C7C-8D26-99629E2708EE}" dt="2023-05-31T20:36:18.842" v="590" actId="478"/>
          <ac:spMkLst>
            <pc:docMk/>
            <pc:sldMk cId="1798642377" sldId="314"/>
            <ac:spMk id="4" creationId="{90AA4D8A-8469-1783-6B02-FBE1E0DD7ADF}"/>
          </ac:spMkLst>
        </pc:spChg>
        <pc:spChg chg="add mod">
          <ac:chgData name="Kavin Govindarajan" userId="6d3d07dabf44099e" providerId="LiveId" clId="{39314331-486E-4C7C-8D26-99629E2708EE}" dt="2023-06-01T00:57:19.078" v="829"/>
          <ac:spMkLst>
            <pc:docMk/>
            <pc:sldMk cId="1798642377" sldId="314"/>
            <ac:spMk id="6" creationId="{9D60E64E-408B-0D40-F887-641D68B876B5}"/>
          </ac:spMkLst>
        </pc:spChg>
      </pc:sldChg>
      <pc:sldChg chg="addSp delSp modSp mod">
        <pc:chgData name="Kavin Govindarajan" userId="6d3d07dabf44099e" providerId="LiveId" clId="{39314331-486E-4C7C-8D26-99629E2708EE}" dt="2023-06-01T00:57:21.913" v="831"/>
        <pc:sldMkLst>
          <pc:docMk/>
          <pc:sldMk cId="1261718275" sldId="315"/>
        </pc:sldMkLst>
        <pc:spChg chg="add mod">
          <ac:chgData name="Kavin Govindarajan" userId="6d3d07dabf44099e" providerId="LiveId" clId="{39314331-486E-4C7C-8D26-99629E2708EE}" dt="2023-06-01T00:57:21.913" v="831"/>
          <ac:spMkLst>
            <pc:docMk/>
            <pc:sldMk cId="1261718275" sldId="315"/>
            <ac:spMk id="5" creationId="{8A1949F9-0708-1593-2631-F298002C4C01}"/>
          </ac:spMkLst>
        </pc:spChg>
        <pc:spChg chg="del">
          <ac:chgData name="Kavin Govindarajan" userId="6d3d07dabf44099e" providerId="LiveId" clId="{39314331-486E-4C7C-8D26-99629E2708EE}" dt="2023-05-31T20:36:20.974" v="592" actId="478"/>
          <ac:spMkLst>
            <pc:docMk/>
            <pc:sldMk cId="1261718275" sldId="315"/>
            <ac:spMk id="12" creationId="{90AA4D8A-8469-1783-6B02-FBE1E0DD7ADF}"/>
          </ac:spMkLst>
        </pc:spChg>
      </pc:sldChg>
      <pc:sldChg chg="addSp delSp modSp mod">
        <pc:chgData name="Kavin Govindarajan" userId="6d3d07dabf44099e" providerId="LiveId" clId="{39314331-486E-4C7C-8D26-99629E2708EE}" dt="2023-06-01T00:57:30.366" v="835"/>
        <pc:sldMkLst>
          <pc:docMk/>
          <pc:sldMk cId="2335952055" sldId="316"/>
        </pc:sldMkLst>
        <pc:spChg chg="add mod">
          <ac:chgData name="Kavin Govindarajan" userId="6d3d07dabf44099e" providerId="LiveId" clId="{39314331-486E-4C7C-8D26-99629E2708EE}" dt="2023-06-01T00:57:30.366" v="835"/>
          <ac:spMkLst>
            <pc:docMk/>
            <pc:sldMk cId="2335952055" sldId="316"/>
            <ac:spMk id="3" creationId="{C43F14F0-3BF4-C778-378B-11E69CEDD0EB}"/>
          </ac:spMkLst>
        </pc:spChg>
        <pc:spChg chg="del">
          <ac:chgData name="Kavin Govindarajan" userId="6d3d07dabf44099e" providerId="LiveId" clId="{39314331-486E-4C7C-8D26-99629E2708EE}" dt="2023-05-31T20:36:25.559" v="596" actId="478"/>
          <ac:spMkLst>
            <pc:docMk/>
            <pc:sldMk cId="2335952055" sldId="316"/>
            <ac:spMk id="337" creationId="{00000000-0000-0000-0000-000000000000}"/>
          </ac:spMkLst>
        </pc:spChg>
      </pc:sldChg>
      <pc:sldChg chg="new del">
        <pc:chgData name="Kavin Govindarajan" userId="6d3d07dabf44099e" providerId="LiveId" clId="{39314331-486E-4C7C-8D26-99629E2708EE}" dt="2023-05-31T20:38:50.409" v="610" actId="47"/>
        <pc:sldMkLst>
          <pc:docMk/>
          <pc:sldMk cId="3020511466" sldId="317"/>
        </pc:sldMkLst>
      </pc:sldChg>
      <pc:sldMasterChg chg="modSp mod modSldLayout">
        <pc:chgData name="Kavin Govindarajan" userId="6d3d07dabf44099e" providerId="LiveId" clId="{39314331-486E-4C7C-8D26-99629E2708EE}" dt="2023-05-31T20:38:33.605" v="608" actId="6013"/>
        <pc:sldMasterMkLst>
          <pc:docMk/>
          <pc:sldMasterMk cId="0" sldId="2147483663"/>
        </pc:sldMasterMkLst>
        <pc:spChg chg="mod">
          <ac:chgData name="Kavin Govindarajan" userId="6d3d07dabf44099e" providerId="LiveId" clId="{39314331-486E-4C7C-8D26-99629E2708EE}" dt="2023-05-31T20:37:41.271" v="603" actId="20577"/>
          <ac:spMkLst>
            <pc:docMk/>
            <pc:sldMasterMk cId="0" sldId="2147483663"/>
            <ac:spMk id="11" creationId="{00000000-0000-0000-0000-000000000000}"/>
          </ac:spMkLst>
        </pc:spChg>
        <pc:sldLayoutChg chg="modSp mod">
          <pc:chgData name="Kavin Govindarajan" userId="6d3d07dabf44099e" providerId="LiveId" clId="{39314331-486E-4C7C-8D26-99629E2708EE}" dt="2023-05-31T20:38:21.311" v="606" actId="20577"/>
          <pc:sldLayoutMkLst>
            <pc:docMk/>
            <pc:sldMasterMk cId="0" sldId="2147483663"/>
            <pc:sldLayoutMk cId="0" sldId="2147483648"/>
          </pc:sldLayoutMkLst>
          <pc:spChg chg="mod">
            <ac:chgData name="Kavin Govindarajan" userId="6d3d07dabf44099e" providerId="LiveId" clId="{39314331-486E-4C7C-8D26-99629E2708EE}" dt="2023-05-31T20:38:21.311" v="606" actId="20577"/>
            <ac:spMkLst>
              <pc:docMk/>
              <pc:sldMasterMk cId="0" sldId="2147483663"/>
              <pc:sldLayoutMk cId="0" sldId="2147483648"/>
              <ac:spMk id="21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4114af0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4114af0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Science Foundation, “Persistent Mission Planning and Control for Renewably Powered Robotic Systems”</a:t>
            </a:r>
            <a:br>
              <a:rPr lang="en"/>
            </a:b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American Control Conference 2022 - Date of Presentation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f4114af0cb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f4114af0cb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380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f4114af0cb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f4114af0cb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4736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The previous MPC formulation doesn’t account for variations in solar irradiance. This does.</a:t>
            </a:r>
          </a:p>
        </p:txBody>
      </p:sp>
    </p:spTree>
    <p:extLst>
      <p:ext uri="{BB962C8B-B14F-4D97-AF65-F5344CB8AC3E}">
        <p14:creationId xmlns:p14="http://schemas.microsoft.com/office/powerpoint/2010/main" val="3047454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Use graphics on this page</a:t>
            </a:r>
          </a:p>
        </p:txBody>
      </p:sp>
    </p:spTree>
    <p:extLst>
      <p:ext uri="{BB962C8B-B14F-4D97-AF65-F5344CB8AC3E}">
        <p14:creationId xmlns:p14="http://schemas.microsoft.com/office/powerpoint/2010/main" val="4133186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Use graphics on this page</a:t>
            </a:r>
          </a:p>
        </p:txBody>
      </p:sp>
    </p:spTree>
    <p:extLst>
      <p:ext uri="{BB962C8B-B14F-4D97-AF65-F5344CB8AC3E}">
        <p14:creationId xmlns:p14="http://schemas.microsoft.com/office/powerpoint/2010/main" val="1799720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f4114af0cb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f4114af0cb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f4114af0cb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f4114af0cb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NSF Logo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00163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318a09c54d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1318a09c54d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f4114af0cb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f4114af0cb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4980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f4114af0c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f4114af0c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Gulf stream location most consistent (outside of florida), one of the best locations for current power (mention the 160 TWh/YR)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that whitespace is North Carolina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4114af0c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f4114af0c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4114af0c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f4114af0c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Tropical Storm Arthur had improved predicting thanks to Gliders collecting Temperature data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NOAA - National Oceanic &amp; Atmospheric Administration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Gulf Stream has 160 TwH/yr of usable energy capacity… enough to power 14.5 million homes each year.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4114af0c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f4114af0c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Include Scale Factor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f4114af0c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f4114af0c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“ADCP - equipped Buoy/Radar”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f4114af0cb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f4114af0cb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f4114af0cb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f4114af0cb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f4114af0cb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f4114af0cb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9426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4114af0c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f4114af0c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1842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207736" y="655856"/>
            <a:ext cx="73575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June 1, 2023</a:t>
            </a:r>
            <a:endParaRPr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2233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207736" y="655856"/>
            <a:ext cx="73575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207736" y="1364342"/>
            <a:ext cx="6222000" cy="22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June 1, 2023</a:t>
            </a: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207736" y="655856"/>
            <a:ext cx="73575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June 1, 2023</a:t>
            </a:r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207736" y="655856"/>
            <a:ext cx="73575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June 1, 2023</a:t>
            </a: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June 1, 2023</a:t>
            </a:r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207736" y="655856"/>
            <a:ext cx="73575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2183029" y="-610858"/>
            <a:ext cx="2271600" cy="6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June 1, 2023</a:t>
            </a:r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June 1, 2023</a:t>
            </a:r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1">
  <p:cSld name="SECTION_HEADER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767263"/>
            <a:ext cx="9144000" cy="2739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207736" y="655856"/>
            <a:ext cx="73575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207736" y="1364342"/>
            <a:ext cx="6222000" cy="22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June 1, 2023</a:t>
            </a:r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/>
              <a:t>‹#›</a:t>
            </a:fld>
            <a:r>
              <a:rPr lang="en" dirty="0"/>
              <a:t>/25</a:t>
            </a:r>
            <a:endParaRPr dirty="0"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986207" y="3918488"/>
            <a:ext cx="793714" cy="79177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/>
          <p:nvPr/>
        </p:nvSpPr>
        <p:spPr>
          <a:xfrm>
            <a:off x="0" y="0"/>
            <a:ext cx="9144000" cy="322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9883"/>
            <a:ext cx="653144" cy="31447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/>
        </p:nvSpPr>
        <p:spPr>
          <a:xfrm>
            <a:off x="870857" y="22972"/>
            <a:ext cx="474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Mechanical and Aerospace Engineering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7" r:id="rId6"/>
    <p:sldLayoutId id="2147483658" r:id="rId7"/>
    <p:sldLayoutId id="2147483660" r:id="rId8"/>
    <p:sldLayoutId id="2147483662" r:id="rId9"/>
    <p:sldLayoutId id="2147483664" r:id="rId10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7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0.png"/><Relationship Id="rId5" Type="http://schemas.openxmlformats.org/officeDocument/2006/relationships/image" Target="../media/image500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ctrTitle"/>
          </p:nvPr>
        </p:nvSpPr>
        <p:spPr>
          <a:xfrm>
            <a:off x="187650" y="434150"/>
            <a:ext cx="8520600" cy="2649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380" dirty="0"/>
              <a:t>Predictive Velocity Trajectory Control for a Persistently Operating Solar-Powered Autonomous Surface Vessel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br>
              <a:rPr lang="en" sz="2980" dirty="0"/>
            </a:br>
            <a:r>
              <a:rPr lang="en" sz="2980" dirty="0"/>
              <a:t>ACC 2023 – June 1, 2023</a:t>
            </a:r>
            <a:endParaRPr sz="2980" dirty="0"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1"/>
          </p:nvPr>
        </p:nvSpPr>
        <p:spPr>
          <a:xfrm>
            <a:off x="187650" y="3186625"/>
            <a:ext cx="8520600" cy="49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dirty="0"/>
              <a:t>Kavin M. Govindarajan</a:t>
            </a:r>
            <a:r>
              <a:rPr lang="en" sz="2000" baseline="30000" dirty="0"/>
              <a:t>1</a:t>
            </a:r>
            <a:r>
              <a:rPr lang="en" sz="2000" dirty="0"/>
              <a:t>, Ben Haydon</a:t>
            </a:r>
            <a:r>
              <a:rPr lang="en" sz="2000" baseline="30000" dirty="0"/>
              <a:t>2</a:t>
            </a:r>
            <a:r>
              <a:rPr lang="en" sz="2000" dirty="0"/>
              <a:t>, and Chris Vermillion</a:t>
            </a:r>
            <a:r>
              <a:rPr lang="en" sz="2000" baseline="30000" dirty="0"/>
              <a:t>3</a:t>
            </a:r>
            <a:endParaRPr sz="2000" dirty="0"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"/>
          </p:nvPr>
        </p:nvSpPr>
        <p:spPr>
          <a:xfrm>
            <a:off x="256600" y="4083025"/>
            <a:ext cx="7500000" cy="43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 baseline="30000" dirty="0"/>
              <a:t>1</a:t>
            </a:r>
            <a:r>
              <a:rPr lang="en" sz="1100" dirty="0"/>
              <a:t>Undergraduate Research Assistant, </a:t>
            </a:r>
            <a:r>
              <a:rPr lang="en" sz="1100" baseline="30000" dirty="0"/>
              <a:t>2</a:t>
            </a:r>
            <a:r>
              <a:rPr lang="en" sz="1100" dirty="0"/>
              <a:t>Graduate Research Assistant, </a:t>
            </a:r>
            <a:r>
              <a:rPr lang="en" sz="1100" baseline="30000" dirty="0"/>
              <a:t>3</a:t>
            </a:r>
            <a:r>
              <a:rPr lang="en" sz="1100" dirty="0"/>
              <a:t>Associate Professor with the Department of Mechanical and Aerospace Engineering at North Carolina State University</a:t>
            </a:r>
            <a:endParaRPr sz="11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D516A-4BCD-095F-BBD6-1C20D36C57E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June 1, 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DADF4-3404-2A26-1DB3-DE95DF6D54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/>
          <p:nvPr/>
        </p:nvSpPr>
        <p:spPr>
          <a:xfrm>
            <a:off x="7984600" y="3862050"/>
            <a:ext cx="847800" cy="87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4859"/>
              <a:buFont typeface="Arial"/>
              <a:buNone/>
            </a:pPr>
            <a:r>
              <a:rPr lang="en" sz="2840" dirty="0"/>
              <a:t>Environmental Constraints</a:t>
            </a:r>
            <a:endParaRPr dirty="0"/>
          </a:p>
        </p:txBody>
      </p:sp>
      <p:pic>
        <p:nvPicPr>
          <p:cNvPr id="216" name="Google Shape;216;p28"/>
          <p:cNvPicPr preferRelativeResize="0"/>
          <p:nvPr/>
        </p:nvPicPr>
        <p:blipFill rotWithShape="1">
          <a:blip r:embed="rId3">
            <a:alphaModFix/>
          </a:blip>
          <a:srcRect t="5811"/>
          <a:stretch/>
        </p:blipFill>
        <p:spPr>
          <a:xfrm>
            <a:off x="596275" y="1243375"/>
            <a:ext cx="3975725" cy="265089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8"/>
          <p:cNvSpPr txBox="1"/>
          <p:nvPr/>
        </p:nvSpPr>
        <p:spPr>
          <a:xfrm>
            <a:off x="356850" y="4087700"/>
            <a:ext cx="8430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Ocean Current Data</a:t>
            </a:r>
            <a:r>
              <a:rPr lang="en"/>
              <a:t>: Mid-Atlantic Bight- South-Atlantic Bight - Regional Ocean Model (MAB-SAB-ROM)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Solar Irradiance Data</a:t>
            </a:r>
            <a:r>
              <a:rPr lang="en"/>
              <a:t>: ERA-Interim Model</a:t>
            </a: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F6A248-FCDA-1339-4E3C-2D82893D2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076" y="1305209"/>
            <a:ext cx="3377443" cy="25330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158D3F-D176-B1BB-C848-0F49ED35E7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1D24E-9E24-B703-F17B-786ED8EDB818}"/>
              </a:ext>
            </a:extLst>
          </p:cNvPr>
          <p:cNvSpPr txBox="1">
            <a:spLocks/>
          </p:cNvSpPr>
          <p:nvPr/>
        </p:nvSpPr>
        <p:spPr>
          <a:xfrm>
            <a:off x="628650" y="4772233"/>
            <a:ext cx="2057400" cy="273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June 1, 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017726"/>
            <a:ext cx="4825776" cy="2922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4"/>
          <p:cNvPicPr preferRelativeResize="0"/>
          <p:nvPr/>
        </p:nvPicPr>
        <p:blipFill rotWithShape="1">
          <a:blip r:embed="rId4">
            <a:alphaModFix/>
          </a:blip>
          <a:srcRect r="980"/>
          <a:stretch/>
        </p:blipFill>
        <p:spPr>
          <a:xfrm>
            <a:off x="3523175" y="1017725"/>
            <a:ext cx="4778482" cy="292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3175" y="1032042"/>
            <a:ext cx="4778490" cy="289346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50" dirty="0"/>
              <a:t>Path-Following Controller &amp; Vehicle Kinematics</a:t>
            </a:r>
            <a:endParaRPr sz="2550" dirty="0"/>
          </a:p>
        </p:txBody>
      </p:sp>
      <p:sp>
        <p:nvSpPr>
          <p:cNvPr id="286" name="Google Shape;286;p34"/>
          <p:cNvSpPr/>
          <p:nvPr/>
        </p:nvSpPr>
        <p:spPr>
          <a:xfrm>
            <a:off x="8181882" y="2208679"/>
            <a:ext cx="383400" cy="397800"/>
          </a:xfrm>
          <a:prstGeom prst="flowChartSummingJunction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7" name="Google Shape;287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34591" y="3672112"/>
            <a:ext cx="3671052" cy="810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3"/>
          <p:cNvCxnSpPr/>
          <p:nvPr/>
        </p:nvCxnSpPr>
        <p:spPr>
          <a:xfrm>
            <a:off x="5214731" y="4077437"/>
            <a:ext cx="2385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55443" y="4077437"/>
            <a:ext cx="2385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14731" y="4435245"/>
            <a:ext cx="2385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07426" y="4435245"/>
            <a:ext cx="2385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14191" y="4386470"/>
            <a:ext cx="238539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14191" y="4028662"/>
            <a:ext cx="238539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003626"/>
                  </p:ext>
                </p:extLst>
              </p:nvPr>
            </p:nvGraphicFramePr>
            <p:xfrm>
              <a:off x="384741" y="1314665"/>
              <a:ext cx="2928730" cy="2526470"/>
            </p:xfrm>
            <a:graphic>
              <a:graphicData uri="http://schemas.openxmlformats.org/drawingml/2006/table">
                <a:tbl>
                  <a:tblPr firstRow="1" bandRow="1">
                    <a:tableStyleId>{FDCA349F-1109-4DC1-8D5D-BD3ED7695235}</a:tableStyleId>
                  </a:tblPr>
                  <a:tblGrid>
                    <a:gridCol w="1464365">
                      <a:extLst>
                        <a:ext uri="{9D8B030D-6E8A-4147-A177-3AD203B41FA5}">
                          <a16:colId xmlns:a16="http://schemas.microsoft.com/office/drawing/2014/main" val="4041622923"/>
                        </a:ext>
                      </a:extLst>
                    </a:gridCol>
                    <a:gridCol w="1464365">
                      <a:extLst>
                        <a:ext uri="{9D8B030D-6E8A-4147-A177-3AD203B41FA5}">
                          <a16:colId xmlns:a16="http://schemas.microsoft.com/office/drawing/2014/main" val="3534381902"/>
                        </a:ext>
                      </a:extLst>
                    </a:gridCol>
                  </a:tblGrid>
                  <a:tr h="5072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Term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Value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3527667"/>
                      </a:ext>
                    </a:extLst>
                  </a:tr>
                  <a:tr h="34064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Position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8602247"/>
                      </a:ext>
                    </a:extLst>
                  </a:tr>
                  <a:tr h="34064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0853998"/>
                      </a:ext>
                    </a:extLst>
                  </a:tr>
                  <a:tr h="26408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Flow Velocity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6483125"/>
                      </a:ext>
                    </a:extLst>
                  </a:tr>
                  <a:tr h="3341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Boat Velocity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8980818"/>
                      </a:ext>
                    </a:extLst>
                  </a:tr>
                  <a:tr h="34455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Flow Direction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8464972"/>
                      </a:ext>
                    </a:extLst>
                  </a:tr>
                  <a:tr h="33739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Boat Heading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74285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003626"/>
                  </p:ext>
                </p:extLst>
              </p:nvPr>
            </p:nvGraphicFramePr>
            <p:xfrm>
              <a:off x="384741" y="1314665"/>
              <a:ext cx="2928730" cy="2526470"/>
            </p:xfrm>
            <a:graphic>
              <a:graphicData uri="http://schemas.openxmlformats.org/drawingml/2006/table">
                <a:tbl>
                  <a:tblPr firstRow="1" bandRow="1">
                    <a:tableStyleId>{FDCA349F-1109-4DC1-8D5D-BD3ED7695235}</a:tableStyleId>
                  </a:tblPr>
                  <a:tblGrid>
                    <a:gridCol w="1464365">
                      <a:extLst>
                        <a:ext uri="{9D8B030D-6E8A-4147-A177-3AD203B41FA5}">
                          <a16:colId xmlns:a16="http://schemas.microsoft.com/office/drawing/2014/main" val="4041622923"/>
                        </a:ext>
                      </a:extLst>
                    </a:gridCol>
                    <a:gridCol w="1464365">
                      <a:extLst>
                        <a:ext uri="{9D8B030D-6E8A-4147-A177-3AD203B41FA5}">
                          <a16:colId xmlns:a16="http://schemas.microsoft.com/office/drawing/2014/main" val="3534381902"/>
                        </a:ext>
                      </a:extLst>
                    </a:gridCol>
                  </a:tblGrid>
                  <a:tr h="5072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Term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Value</a:t>
                          </a: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3527667"/>
                      </a:ext>
                    </a:extLst>
                  </a:tr>
                  <a:tr h="3406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15" t="-151786" r="-100415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Position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8602247"/>
                      </a:ext>
                    </a:extLst>
                  </a:tr>
                  <a:tr h="3406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15" t="-251786" r="-100415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0853998"/>
                      </a:ext>
                    </a:extLst>
                  </a:tr>
                  <a:tr h="3218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15" t="-371698" r="-100415" b="-3226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Flow Velocity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6483125"/>
                      </a:ext>
                    </a:extLst>
                  </a:tr>
                  <a:tr h="3341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15" t="-454545" r="-100415" b="-21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Boat Velocity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8980818"/>
                      </a:ext>
                    </a:extLst>
                  </a:tr>
                  <a:tr h="3445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15" t="-544643" r="-100415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Flow Direction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8464972"/>
                      </a:ext>
                    </a:extLst>
                  </a:tr>
                  <a:tr h="3373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15" t="-644643" r="-100415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Boat Heading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742859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0" name="Google Shape;322;p37"/>
          <p:cNvSpPr/>
          <p:nvPr/>
        </p:nvSpPr>
        <p:spPr>
          <a:xfrm>
            <a:off x="7916000" y="3757250"/>
            <a:ext cx="984900" cy="96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EA83EC-EF50-9EA7-0FD2-6EF52C5DB1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92D9BE46-E670-3233-DC24-ECB760F73C79}"/>
              </a:ext>
            </a:extLst>
          </p:cNvPr>
          <p:cNvSpPr txBox="1">
            <a:spLocks/>
          </p:cNvSpPr>
          <p:nvPr/>
        </p:nvSpPr>
        <p:spPr>
          <a:xfrm>
            <a:off x="628650" y="4767263"/>
            <a:ext cx="2057400" cy="273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June 1, 2023</a:t>
            </a:r>
          </a:p>
        </p:txBody>
      </p:sp>
    </p:spTree>
    <p:extLst>
      <p:ext uri="{BB962C8B-B14F-4D97-AF65-F5344CB8AC3E}">
        <p14:creationId xmlns:p14="http://schemas.microsoft.com/office/powerpoint/2010/main" val="309742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22;p37"/>
          <p:cNvSpPr/>
          <p:nvPr/>
        </p:nvSpPr>
        <p:spPr>
          <a:xfrm>
            <a:off x="7916000" y="3757250"/>
            <a:ext cx="984900" cy="96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 dirty="0"/>
              <a:t>Battery Dynamics/Constraints</a:t>
            </a:r>
            <a:endParaRPr sz="25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DFD525-824F-03A5-C1A5-C74353F43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864" y="1143418"/>
            <a:ext cx="3374136" cy="25306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73057" y="1935011"/>
                <a:ext cx="13540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057" y="1935011"/>
                <a:ext cx="1354089" cy="215444"/>
              </a:xfrm>
              <a:prstGeom prst="rect">
                <a:avLst/>
              </a:prstGeom>
              <a:blipFill>
                <a:blip r:embed="rId4"/>
                <a:stretch>
                  <a:fillRect l="-270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28376" y="1334154"/>
                <a:ext cx="2641488" cy="2279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376" y="1334154"/>
                <a:ext cx="2641488" cy="227948"/>
              </a:xfrm>
              <a:prstGeom prst="rect">
                <a:avLst/>
              </a:prstGeom>
              <a:blipFill>
                <a:blip r:embed="rId5"/>
                <a:stretch>
                  <a:fillRect t="-8108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28185" y="2630696"/>
                <a:ext cx="144187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185" y="2630696"/>
                <a:ext cx="1441870" cy="215444"/>
              </a:xfrm>
              <a:prstGeom prst="rect">
                <a:avLst/>
              </a:prstGeom>
              <a:blipFill>
                <a:blip r:embed="rId6"/>
                <a:stretch>
                  <a:fillRect l="-1271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8963568"/>
                  </p:ext>
                </p:extLst>
              </p:nvPr>
            </p:nvGraphicFramePr>
            <p:xfrm>
              <a:off x="251299" y="1017725"/>
              <a:ext cx="2816846" cy="3319278"/>
            </p:xfrm>
            <a:graphic>
              <a:graphicData uri="http://schemas.openxmlformats.org/drawingml/2006/table">
                <a:tbl>
                  <a:tblPr firstRow="1" bandRow="1">
                    <a:tableStyleId>{FDCA349F-1109-4DC1-8D5D-BD3ED7695235}</a:tableStyleId>
                  </a:tblPr>
                  <a:tblGrid>
                    <a:gridCol w="1408423">
                      <a:extLst>
                        <a:ext uri="{9D8B030D-6E8A-4147-A177-3AD203B41FA5}">
                          <a16:colId xmlns:a16="http://schemas.microsoft.com/office/drawing/2014/main" val="4041622923"/>
                        </a:ext>
                      </a:extLst>
                    </a:gridCol>
                    <a:gridCol w="1408423">
                      <a:extLst>
                        <a:ext uri="{9D8B030D-6E8A-4147-A177-3AD203B41FA5}">
                          <a16:colId xmlns:a16="http://schemas.microsoft.com/office/drawing/2014/main" val="3534381902"/>
                        </a:ext>
                      </a:extLst>
                    </a:gridCol>
                  </a:tblGrid>
                  <a:tr h="3536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Term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Value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3527667"/>
                      </a:ext>
                    </a:extLst>
                  </a:tr>
                  <a:tr h="32852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State</a:t>
                          </a:r>
                          <a:r>
                            <a:rPr lang="en-US" sz="1200" baseline="0" dirty="0"/>
                            <a:t> of Charge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8602247"/>
                      </a:ext>
                    </a:extLst>
                  </a:tr>
                  <a:tr h="32852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0853998"/>
                      </a:ext>
                    </a:extLst>
                  </a:tr>
                  <a:tr h="3222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Boat Velocity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8980818"/>
                      </a:ext>
                    </a:extLst>
                  </a:tr>
                  <a:tr h="33229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Power</a:t>
                          </a:r>
                          <a:r>
                            <a:rPr lang="en-US" sz="1200" baseline="0" dirty="0"/>
                            <a:t> Draw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8464972"/>
                      </a:ext>
                    </a:extLst>
                  </a:tr>
                  <a:tr h="33229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Hotel Load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0075662"/>
                      </a:ext>
                    </a:extLst>
                  </a:tr>
                  <a:tr h="32539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Solar Irradiance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7428597"/>
                      </a:ext>
                    </a:extLst>
                  </a:tr>
                  <a:tr h="33689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Solar</a:t>
                          </a:r>
                          <a:r>
                            <a:rPr lang="en-US" sz="1200" baseline="0" dirty="0"/>
                            <a:t> Panel Area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2745813"/>
                      </a:ext>
                    </a:extLst>
                  </a:tr>
                  <a:tr h="33412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Panel</a:t>
                          </a:r>
                          <a:r>
                            <a:rPr lang="en-US" sz="1200" baseline="0" dirty="0"/>
                            <a:t> Efficiency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8561974"/>
                      </a:ext>
                    </a:extLst>
                  </a:tr>
                  <a:tr h="32539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Motor Efficiency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58686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8963568"/>
                  </p:ext>
                </p:extLst>
              </p:nvPr>
            </p:nvGraphicFramePr>
            <p:xfrm>
              <a:off x="251299" y="1017725"/>
              <a:ext cx="2816846" cy="3319278"/>
            </p:xfrm>
            <a:graphic>
              <a:graphicData uri="http://schemas.openxmlformats.org/drawingml/2006/table">
                <a:tbl>
                  <a:tblPr firstRow="1" bandRow="1">
                    <a:tableStyleId>{FDCA349F-1109-4DC1-8D5D-BD3ED7695235}</a:tableStyleId>
                  </a:tblPr>
                  <a:tblGrid>
                    <a:gridCol w="1408423">
                      <a:extLst>
                        <a:ext uri="{9D8B030D-6E8A-4147-A177-3AD203B41FA5}">
                          <a16:colId xmlns:a16="http://schemas.microsoft.com/office/drawing/2014/main" val="4041622923"/>
                        </a:ext>
                      </a:extLst>
                    </a:gridCol>
                    <a:gridCol w="1408423">
                      <a:extLst>
                        <a:ext uri="{9D8B030D-6E8A-4147-A177-3AD203B41FA5}">
                          <a16:colId xmlns:a16="http://schemas.microsoft.com/office/drawing/2014/main" val="3534381902"/>
                        </a:ext>
                      </a:extLst>
                    </a:gridCol>
                  </a:tblGrid>
                  <a:tr h="3536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Term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Value</a:t>
                          </a: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3527667"/>
                      </a:ext>
                    </a:extLst>
                  </a:tr>
                  <a:tr h="3285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31" t="-109259" r="-100000" b="-8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State</a:t>
                          </a:r>
                          <a:r>
                            <a:rPr lang="en-US" sz="1200" baseline="0" dirty="0" smtClean="0"/>
                            <a:t> of Charge</a:t>
                          </a:r>
                          <a:endParaRPr lang="en-US" sz="12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8602247"/>
                      </a:ext>
                    </a:extLst>
                  </a:tr>
                  <a:tr h="3285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31" t="-209259" r="-100000" b="-7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0853998"/>
                      </a:ext>
                    </a:extLst>
                  </a:tr>
                  <a:tr h="3222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31" t="-315094" r="-100000" b="-62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Boat Velocity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8980818"/>
                      </a:ext>
                    </a:extLst>
                  </a:tr>
                  <a:tr h="3322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31" t="-400000" r="-100000" b="-49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Power</a:t>
                          </a:r>
                          <a:r>
                            <a:rPr lang="en-US" sz="1200" baseline="0" dirty="0" smtClean="0"/>
                            <a:t> Draw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8464972"/>
                      </a:ext>
                    </a:extLst>
                  </a:tr>
                  <a:tr h="3322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31" t="-500000" r="-100000" b="-39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Hotel Load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0075662"/>
                      </a:ext>
                    </a:extLst>
                  </a:tr>
                  <a:tr h="3253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31" t="-622642" r="-100000" b="-3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Solar Irradiance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7428597"/>
                      </a:ext>
                    </a:extLst>
                  </a:tr>
                  <a:tr h="3368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31" t="-683929" r="-100000" b="-1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Solar</a:t>
                          </a:r>
                          <a:r>
                            <a:rPr lang="en-US" sz="1200" baseline="0" dirty="0" smtClean="0"/>
                            <a:t> Panel Area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2745813"/>
                      </a:ext>
                    </a:extLst>
                  </a:tr>
                  <a:tr h="3341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31" t="-812963" r="-100000" b="-1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Panel</a:t>
                          </a:r>
                          <a:r>
                            <a:rPr lang="en-US" sz="1200" baseline="0" dirty="0" smtClean="0"/>
                            <a:t> Efficiency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8561974"/>
                      </a:ext>
                    </a:extLst>
                  </a:tr>
                  <a:tr h="3253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31" t="-912963" r="-100000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Motor Efficiency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58686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0BF488-2AF1-0B47-91F3-AED63294B8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AE106-E389-2AB2-3195-68DABBED497D}"/>
              </a:ext>
            </a:extLst>
          </p:cNvPr>
          <p:cNvSpPr txBox="1">
            <a:spLocks/>
          </p:cNvSpPr>
          <p:nvPr/>
        </p:nvSpPr>
        <p:spPr>
          <a:xfrm>
            <a:off x="628650" y="4767263"/>
            <a:ext cx="2057400" cy="273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June 1, 2023</a:t>
            </a:r>
          </a:p>
        </p:txBody>
      </p:sp>
    </p:spTree>
    <p:extLst>
      <p:ext uri="{BB962C8B-B14F-4D97-AF65-F5344CB8AC3E}">
        <p14:creationId xmlns:p14="http://schemas.microsoft.com/office/powerpoint/2010/main" val="935497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A4B7C-3DC7-0163-DAA8-91C4C1E7B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Solve This?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FF75F-0DE7-849B-1182-FCF0904D7D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FA98BFBA-1EED-E50E-C190-D7719BC596E2}"/>
              </a:ext>
            </a:extLst>
          </p:cNvPr>
          <p:cNvSpPr txBox="1">
            <a:spLocks/>
          </p:cNvSpPr>
          <p:nvPr/>
        </p:nvSpPr>
        <p:spPr>
          <a:xfrm>
            <a:off x="628650" y="4772233"/>
            <a:ext cx="2057400" cy="273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June 1, 2023</a:t>
            </a:r>
          </a:p>
        </p:txBody>
      </p:sp>
    </p:spTree>
    <p:extLst>
      <p:ext uri="{BB962C8B-B14F-4D97-AF65-F5344CB8AC3E}">
        <p14:creationId xmlns:p14="http://schemas.microsoft.com/office/powerpoint/2010/main" val="4050771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2;p37"/>
          <p:cNvSpPr/>
          <p:nvPr/>
        </p:nvSpPr>
        <p:spPr>
          <a:xfrm>
            <a:off x="7916000" y="3757250"/>
            <a:ext cx="984900" cy="96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3737613"/>
                  </p:ext>
                </p:extLst>
              </p:nvPr>
            </p:nvGraphicFramePr>
            <p:xfrm>
              <a:off x="5263610" y="940161"/>
              <a:ext cx="2816846" cy="3319278"/>
            </p:xfrm>
            <a:graphic>
              <a:graphicData uri="http://schemas.openxmlformats.org/drawingml/2006/table">
                <a:tbl>
                  <a:tblPr firstRow="1" bandRow="1">
                    <a:tableStyleId>{FDCA349F-1109-4DC1-8D5D-BD3ED7695235}</a:tableStyleId>
                  </a:tblPr>
                  <a:tblGrid>
                    <a:gridCol w="1408423">
                      <a:extLst>
                        <a:ext uri="{9D8B030D-6E8A-4147-A177-3AD203B41FA5}">
                          <a16:colId xmlns:a16="http://schemas.microsoft.com/office/drawing/2014/main" val="4041622923"/>
                        </a:ext>
                      </a:extLst>
                    </a:gridCol>
                    <a:gridCol w="1408423">
                      <a:extLst>
                        <a:ext uri="{9D8B030D-6E8A-4147-A177-3AD203B41FA5}">
                          <a16:colId xmlns:a16="http://schemas.microsoft.com/office/drawing/2014/main" val="3534381902"/>
                        </a:ext>
                      </a:extLst>
                    </a:gridCol>
                  </a:tblGrid>
                  <a:tr h="3536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Term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Value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3527667"/>
                      </a:ext>
                    </a:extLst>
                  </a:tr>
                  <a:tr h="32852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State</a:t>
                          </a:r>
                          <a:r>
                            <a:rPr lang="en-US" sz="1200" baseline="0" dirty="0"/>
                            <a:t> of Charge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8602247"/>
                      </a:ext>
                    </a:extLst>
                  </a:tr>
                  <a:tr h="32852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0853998"/>
                      </a:ext>
                    </a:extLst>
                  </a:tr>
                  <a:tr h="3222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Boat Velocity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8980818"/>
                      </a:ext>
                    </a:extLst>
                  </a:tr>
                  <a:tr h="33229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Power</a:t>
                          </a:r>
                          <a:r>
                            <a:rPr lang="en-US" sz="1200" baseline="0" dirty="0"/>
                            <a:t> Draw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8464972"/>
                      </a:ext>
                    </a:extLst>
                  </a:tr>
                  <a:tr h="33229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Hotel Load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0075662"/>
                      </a:ext>
                    </a:extLst>
                  </a:tr>
                  <a:tr h="32539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Solar Irradiance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7428597"/>
                      </a:ext>
                    </a:extLst>
                  </a:tr>
                  <a:tr h="33689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Solar</a:t>
                          </a:r>
                          <a:r>
                            <a:rPr lang="en-US" sz="1200" baseline="0" dirty="0"/>
                            <a:t> Panel Area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2745813"/>
                      </a:ext>
                    </a:extLst>
                  </a:tr>
                  <a:tr h="33412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Panel</a:t>
                          </a:r>
                          <a:r>
                            <a:rPr lang="en-US" sz="1200" baseline="0" dirty="0"/>
                            <a:t> Efficiency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8561974"/>
                      </a:ext>
                    </a:extLst>
                  </a:tr>
                  <a:tr h="32539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Motor Efficiency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58686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3737613"/>
                  </p:ext>
                </p:extLst>
              </p:nvPr>
            </p:nvGraphicFramePr>
            <p:xfrm>
              <a:off x="5263610" y="940161"/>
              <a:ext cx="2816846" cy="3319278"/>
            </p:xfrm>
            <a:graphic>
              <a:graphicData uri="http://schemas.openxmlformats.org/drawingml/2006/table">
                <a:tbl>
                  <a:tblPr firstRow="1" bandRow="1">
                    <a:tableStyleId>{FDCA349F-1109-4DC1-8D5D-BD3ED7695235}</a:tableStyleId>
                  </a:tblPr>
                  <a:tblGrid>
                    <a:gridCol w="1408423">
                      <a:extLst>
                        <a:ext uri="{9D8B030D-6E8A-4147-A177-3AD203B41FA5}">
                          <a16:colId xmlns:a16="http://schemas.microsoft.com/office/drawing/2014/main" val="4041622923"/>
                        </a:ext>
                      </a:extLst>
                    </a:gridCol>
                    <a:gridCol w="1408423">
                      <a:extLst>
                        <a:ext uri="{9D8B030D-6E8A-4147-A177-3AD203B41FA5}">
                          <a16:colId xmlns:a16="http://schemas.microsoft.com/office/drawing/2014/main" val="3534381902"/>
                        </a:ext>
                      </a:extLst>
                    </a:gridCol>
                  </a:tblGrid>
                  <a:tr h="3536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Term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Value</a:t>
                          </a:r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3527667"/>
                      </a:ext>
                    </a:extLst>
                  </a:tr>
                  <a:tr h="3285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1" t="-111111" r="-100431" b="-8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State</a:t>
                          </a:r>
                          <a:r>
                            <a:rPr lang="en-US" sz="1200" baseline="0" dirty="0" smtClean="0"/>
                            <a:t> of Charge</a:t>
                          </a:r>
                          <a:endParaRPr lang="en-US" sz="12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8602247"/>
                      </a:ext>
                    </a:extLst>
                  </a:tr>
                  <a:tr h="3285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1" t="-211111" r="-100431" b="-7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0853998"/>
                      </a:ext>
                    </a:extLst>
                  </a:tr>
                  <a:tr h="3222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1" t="-316981" r="-100431" b="-6188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Boat Velocity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8980818"/>
                      </a:ext>
                    </a:extLst>
                  </a:tr>
                  <a:tr h="3322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1" t="-409259" r="-100431" b="-5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Power</a:t>
                          </a:r>
                          <a:r>
                            <a:rPr lang="en-US" sz="1200" baseline="0" dirty="0" smtClean="0"/>
                            <a:t> Draw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8464972"/>
                      </a:ext>
                    </a:extLst>
                  </a:tr>
                  <a:tr h="3322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1" t="-500000" r="-100431" b="-39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Hotel Load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0075662"/>
                      </a:ext>
                    </a:extLst>
                  </a:tr>
                  <a:tr h="3253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1" t="-622642" r="-100431" b="-3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Solar Irradiance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7428597"/>
                      </a:ext>
                    </a:extLst>
                  </a:tr>
                  <a:tr h="3368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1" t="-683929" r="-100431" b="-1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Solar</a:t>
                          </a:r>
                          <a:r>
                            <a:rPr lang="en-US" sz="1200" baseline="0" dirty="0" smtClean="0"/>
                            <a:t> Panel Area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2745813"/>
                      </a:ext>
                    </a:extLst>
                  </a:tr>
                  <a:tr h="3341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1" t="-798182" r="-10043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Panel</a:t>
                          </a:r>
                          <a:r>
                            <a:rPr lang="en-US" sz="1200" baseline="0" dirty="0" smtClean="0"/>
                            <a:t> Efficiency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8561974"/>
                      </a:ext>
                    </a:extLst>
                  </a:tr>
                  <a:tr h="3253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1" t="-932075" r="-100431" b="-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Motor Efficiency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58686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49" name="Google Shape;349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 dirty="0"/>
              <a:t>Model Predictive Control (MPC)</a:t>
            </a:r>
            <a:endParaRPr sz="25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975" y="1194211"/>
            <a:ext cx="3424038" cy="1234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741" y="3198544"/>
            <a:ext cx="2311896" cy="514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741" y="2677612"/>
            <a:ext cx="1990692" cy="4023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08382" y="1563757"/>
            <a:ext cx="1199321" cy="384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6E3944-F60C-5F7E-3D02-3867B326AA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A77E40C0-F542-DDF6-4410-8990498919E8}"/>
              </a:ext>
            </a:extLst>
          </p:cNvPr>
          <p:cNvSpPr txBox="1">
            <a:spLocks/>
          </p:cNvSpPr>
          <p:nvPr/>
        </p:nvSpPr>
        <p:spPr>
          <a:xfrm>
            <a:off x="628650" y="4767263"/>
            <a:ext cx="2057400" cy="273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June 1, 2023</a:t>
            </a:r>
          </a:p>
        </p:txBody>
      </p:sp>
    </p:spTree>
    <p:extLst>
      <p:ext uri="{BB962C8B-B14F-4D97-AF65-F5344CB8AC3E}">
        <p14:creationId xmlns:p14="http://schemas.microsoft.com/office/powerpoint/2010/main" val="1058090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2;p37"/>
          <p:cNvSpPr/>
          <p:nvPr/>
        </p:nvSpPr>
        <p:spPr>
          <a:xfrm>
            <a:off x="7916000" y="3757250"/>
            <a:ext cx="984900" cy="96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 dirty="0"/>
              <a:t>Model Predictive Control (MPC)</a:t>
            </a:r>
            <a:endParaRPr sz="25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75" y="1194211"/>
            <a:ext cx="3424038" cy="1234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741" y="3198544"/>
            <a:ext cx="2311896" cy="514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741" y="2677612"/>
            <a:ext cx="1990692" cy="4023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08382" y="1563757"/>
            <a:ext cx="1199321" cy="384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4194335" y="1595937"/>
            <a:ext cx="3925987" cy="2663502"/>
            <a:chOff x="3839787" y="1304012"/>
            <a:chExt cx="3925987" cy="2663502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4075043" y="1304014"/>
              <a:ext cx="6627" cy="19891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4075045" y="3293165"/>
              <a:ext cx="3690729" cy="66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839787" y="1304014"/>
                  <a:ext cx="23525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9787" y="1304014"/>
                  <a:ext cx="235256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7692" r="-5128" b="-1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641188" y="3299791"/>
                  <a:ext cx="12458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1188" y="3299791"/>
                  <a:ext cx="124586" cy="215444"/>
                </a:xfrm>
                <a:prstGeom prst="rect">
                  <a:avLst/>
                </a:prstGeom>
                <a:blipFill>
                  <a:blip r:embed="rId8"/>
                  <a:stretch>
                    <a:fillRect l="-30000" r="-20000"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Connector 37"/>
            <p:cNvCxnSpPr/>
            <p:nvPr/>
          </p:nvCxnSpPr>
          <p:spPr>
            <a:xfrm flipH="1" flipV="1">
              <a:off x="6264228" y="1304012"/>
              <a:ext cx="6627" cy="198915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ight Brace 38"/>
            <p:cNvSpPr/>
            <p:nvPr/>
          </p:nvSpPr>
          <p:spPr>
            <a:xfrm rot="5400000">
              <a:off x="4979505" y="2701835"/>
              <a:ext cx="344556" cy="1755913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5079719" y="3752070"/>
                  <a:ext cx="144128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9719" y="3752070"/>
                  <a:ext cx="144128" cy="215444"/>
                </a:xfrm>
                <a:prstGeom prst="rect">
                  <a:avLst/>
                </a:prstGeom>
                <a:blipFill>
                  <a:blip r:embed="rId9"/>
                  <a:stretch>
                    <a:fillRect l="-37500" r="-33333"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Connector 40"/>
            <p:cNvCxnSpPr/>
            <p:nvPr/>
          </p:nvCxnSpPr>
          <p:spPr>
            <a:xfrm flipH="1" flipV="1">
              <a:off x="4518992" y="1310639"/>
              <a:ext cx="6627" cy="198915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4987808" y="1304012"/>
              <a:ext cx="6627" cy="198915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5456624" y="1304012"/>
              <a:ext cx="6627" cy="198915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5872022" y="1310639"/>
              <a:ext cx="6627" cy="198915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075043" y="1895061"/>
              <a:ext cx="4505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518992" y="1583635"/>
              <a:ext cx="4505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4987808" y="1789043"/>
              <a:ext cx="475443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438384" y="2298588"/>
              <a:ext cx="440265" cy="66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878649" y="1895061"/>
              <a:ext cx="392206" cy="66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30F1C60-FA43-5902-BEF6-84405EFB5A7D}"/>
              </a:ext>
            </a:extLst>
          </p:cNvPr>
          <p:cNvSpPr/>
          <p:nvPr/>
        </p:nvSpPr>
        <p:spPr>
          <a:xfrm>
            <a:off x="853597" y="1614850"/>
            <a:ext cx="1199321" cy="342413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4194335" y="1595937"/>
            <a:ext cx="3925987" cy="2878945"/>
            <a:chOff x="3839787" y="1304012"/>
            <a:chExt cx="3925987" cy="2878945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4075043" y="1304014"/>
              <a:ext cx="6627" cy="19891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4075045" y="3293165"/>
              <a:ext cx="3690729" cy="66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839787" y="1304014"/>
                  <a:ext cx="23525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9787" y="1304014"/>
                  <a:ext cx="235256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7692" r="-5128" b="-1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7641188" y="3299791"/>
                  <a:ext cx="12458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1188" y="3299791"/>
                  <a:ext cx="124586" cy="215444"/>
                </a:xfrm>
                <a:prstGeom prst="rect">
                  <a:avLst/>
                </a:prstGeom>
                <a:blipFill>
                  <a:blip r:embed="rId8"/>
                  <a:stretch>
                    <a:fillRect l="-30000" r="-20000"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Connector 54"/>
            <p:cNvCxnSpPr/>
            <p:nvPr/>
          </p:nvCxnSpPr>
          <p:spPr>
            <a:xfrm flipH="1" flipV="1">
              <a:off x="6264228" y="1304012"/>
              <a:ext cx="6627" cy="198915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ight Brace 55"/>
            <p:cNvSpPr/>
            <p:nvPr/>
          </p:nvSpPr>
          <p:spPr>
            <a:xfrm rot="5400000">
              <a:off x="4979505" y="2701835"/>
              <a:ext cx="344556" cy="1755913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5079719" y="3752070"/>
                  <a:ext cx="144128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9719" y="3752070"/>
                  <a:ext cx="144128" cy="215444"/>
                </a:xfrm>
                <a:prstGeom prst="rect">
                  <a:avLst/>
                </a:prstGeom>
                <a:blipFill>
                  <a:blip r:embed="rId9"/>
                  <a:stretch>
                    <a:fillRect l="-37500" r="-33333"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Connector 57"/>
            <p:cNvCxnSpPr/>
            <p:nvPr/>
          </p:nvCxnSpPr>
          <p:spPr>
            <a:xfrm flipH="1" flipV="1">
              <a:off x="4518992" y="1310639"/>
              <a:ext cx="6627" cy="198915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4987808" y="1304012"/>
              <a:ext cx="6627" cy="198915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5456624" y="1304012"/>
              <a:ext cx="6627" cy="198915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5872022" y="1310639"/>
              <a:ext cx="6627" cy="198915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075043" y="1895061"/>
              <a:ext cx="4505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518992" y="1583635"/>
              <a:ext cx="4505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4987808" y="1789043"/>
              <a:ext cx="475443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438384" y="2298588"/>
              <a:ext cx="440265" cy="66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878649" y="1895061"/>
              <a:ext cx="392206" cy="66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ight Brace 66"/>
            <p:cNvSpPr/>
            <p:nvPr/>
          </p:nvSpPr>
          <p:spPr>
            <a:xfrm rot="5400000">
              <a:off x="6790370" y="2901253"/>
              <a:ext cx="344556" cy="1357080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6835633" y="3752070"/>
                  <a:ext cx="246076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b="0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33" y="3752070"/>
                  <a:ext cx="246076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69961-8E19-B5F6-2B5D-496173EB79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2D3CB195-11AD-96D3-3F81-74569AEFF19D}"/>
              </a:ext>
            </a:extLst>
          </p:cNvPr>
          <p:cNvSpPr txBox="1">
            <a:spLocks/>
          </p:cNvSpPr>
          <p:nvPr/>
        </p:nvSpPr>
        <p:spPr>
          <a:xfrm>
            <a:off x="628650" y="4767263"/>
            <a:ext cx="2057400" cy="273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June 1, 2023</a:t>
            </a:r>
          </a:p>
        </p:txBody>
      </p:sp>
    </p:spTree>
    <p:extLst>
      <p:ext uri="{BB962C8B-B14F-4D97-AF65-F5344CB8AC3E}">
        <p14:creationId xmlns:p14="http://schemas.microsoft.com/office/powerpoint/2010/main" val="375904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Baseline Infinite Horizon Reward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39029"/>
            <a:ext cx="8520600" cy="3416400"/>
          </a:xfrm>
        </p:spPr>
        <p:txBody>
          <a:bodyPr/>
          <a:lstStyle/>
          <a:p>
            <a:pPr marL="5080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5080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762" y="371084"/>
            <a:ext cx="3467238" cy="763884"/>
          </a:xfrm>
          <a:prstGeom prst="rect">
            <a:avLst/>
          </a:prstGeom>
        </p:spPr>
      </p:pic>
      <p:sp>
        <p:nvSpPr>
          <p:cNvPr id="9" name="Google Shape;322;p37"/>
          <p:cNvSpPr/>
          <p:nvPr/>
        </p:nvSpPr>
        <p:spPr>
          <a:xfrm>
            <a:off x="7916000" y="3757250"/>
            <a:ext cx="984900" cy="96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867579" y="4282226"/>
                <a:ext cx="319171" cy="4684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579" y="4282226"/>
                <a:ext cx="319171" cy="468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1450662" y="1610217"/>
            <a:ext cx="8596" cy="21623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450665" y="3772544"/>
            <a:ext cx="6494017" cy="435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45525" y="1610217"/>
                <a:ext cx="305137" cy="234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525" y="1610217"/>
                <a:ext cx="305137" cy="234200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738417" y="3816111"/>
                <a:ext cx="20377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417" y="3816111"/>
                <a:ext cx="203775" cy="215444"/>
              </a:xfrm>
              <a:prstGeom prst="rect">
                <a:avLst/>
              </a:prstGeom>
              <a:blipFill>
                <a:blip r:embed="rId5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H="1" flipV="1">
            <a:off x="4290132" y="1610215"/>
            <a:ext cx="8596" cy="21623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e 16"/>
          <p:cNvSpPr/>
          <p:nvPr/>
        </p:nvSpPr>
        <p:spPr>
          <a:xfrm rot="5400000">
            <a:off x="2659965" y="2945375"/>
            <a:ext cx="374553" cy="2277496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753771" y="4271400"/>
                <a:ext cx="186940" cy="234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771" y="4271400"/>
                <a:ext cx="186940" cy="234200"/>
              </a:xfrm>
              <a:prstGeom prst="rect">
                <a:avLst/>
              </a:prstGeom>
              <a:blipFill>
                <a:blip r:embed="rId6"/>
                <a:stretch>
                  <a:fillRect l="-20000" r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 flipH="1" flipV="1">
            <a:off x="2026484" y="1617419"/>
            <a:ext cx="8596" cy="216232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2634559" y="1610215"/>
            <a:ext cx="8596" cy="216232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3242634" y="1610215"/>
            <a:ext cx="8596" cy="216232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3781423" y="1617419"/>
            <a:ext cx="8596" cy="216232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450662" y="2252721"/>
            <a:ext cx="58441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026484" y="1914182"/>
            <a:ext cx="58441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634559" y="2137473"/>
            <a:ext cx="616671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218976" y="2691378"/>
            <a:ext cx="571043" cy="72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790019" y="2252721"/>
            <a:ext cx="508708" cy="72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Brace 27"/>
          <p:cNvSpPr/>
          <p:nvPr/>
        </p:nvSpPr>
        <p:spPr>
          <a:xfrm rot="5400000">
            <a:off x="5839889" y="2372875"/>
            <a:ext cx="374553" cy="34225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5938101" y="1610218"/>
            <a:ext cx="12594" cy="21841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298731" y="2776330"/>
            <a:ext cx="602628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004109" y="2660642"/>
                <a:ext cx="14845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109" y="2660642"/>
                <a:ext cx="148455" cy="215444"/>
              </a:xfrm>
              <a:prstGeom prst="rect">
                <a:avLst/>
              </a:prstGeom>
              <a:blipFill>
                <a:blip r:embed="rId7"/>
                <a:stretch>
                  <a:fillRect l="-29167" r="-250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>
            <a:off x="5255314" y="2776330"/>
            <a:ext cx="68278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AE4794-97E3-5F8D-41BE-7779E07F6398}"/>
              </a:ext>
            </a:extLst>
          </p:cNvPr>
          <p:cNvCxnSpPr>
            <a:cxnSpLocks/>
          </p:cNvCxnSpPr>
          <p:nvPr/>
        </p:nvCxnSpPr>
        <p:spPr>
          <a:xfrm>
            <a:off x="1442067" y="2418568"/>
            <a:ext cx="285666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E62B71-7588-62FC-E9A4-D470C3F31FBB}"/>
              </a:ext>
            </a:extLst>
          </p:cNvPr>
          <p:cNvCxnSpPr>
            <a:cxnSpLocks/>
          </p:cNvCxnSpPr>
          <p:nvPr/>
        </p:nvCxnSpPr>
        <p:spPr>
          <a:xfrm flipV="1">
            <a:off x="7133489" y="945776"/>
            <a:ext cx="376517" cy="416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60FA44-CBF2-4ABD-568B-CB0BE3109689}"/>
              </a:ext>
            </a:extLst>
          </p:cNvPr>
          <p:cNvCxnSpPr>
            <a:cxnSpLocks/>
          </p:cNvCxnSpPr>
          <p:nvPr/>
        </p:nvCxnSpPr>
        <p:spPr>
          <a:xfrm flipV="1">
            <a:off x="8455783" y="934950"/>
            <a:ext cx="376517" cy="416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FC2E7A8-9A76-F431-617A-B067E3BB2261}"/>
                  </a:ext>
                </a:extLst>
              </p:cNvPr>
              <p:cNvSpPr txBox="1"/>
              <p:nvPr/>
            </p:nvSpPr>
            <p:spPr>
              <a:xfrm>
                <a:off x="1025989" y="2252721"/>
                <a:ext cx="376963" cy="232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FC2E7A8-9A76-F431-617A-B067E3BB2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989" y="2252721"/>
                <a:ext cx="376963" cy="232949"/>
              </a:xfrm>
              <a:prstGeom prst="rect">
                <a:avLst/>
              </a:prstGeom>
              <a:blipFill>
                <a:blip r:embed="rId8"/>
                <a:stretch>
                  <a:fillRect l="-9677" r="-1613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33">
                <a:extLst>
                  <a:ext uri="{FF2B5EF4-FFF2-40B4-BE49-F238E27FC236}">
                    <a16:creationId xmlns:a16="http://schemas.microsoft.com/office/drawing/2014/main" id="{46AFF9F5-7E87-8B44-DDDE-600EC40BEA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8680078"/>
                  </p:ext>
                </p:extLst>
              </p:nvPr>
            </p:nvGraphicFramePr>
            <p:xfrm>
              <a:off x="6220272" y="1370956"/>
              <a:ext cx="2816846" cy="1616359"/>
            </p:xfrm>
            <a:graphic>
              <a:graphicData uri="http://schemas.openxmlformats.org/drawingml/2006/table">
                <a:tbl>
                  <a:tblPr firstRow="1" bandRow="1">
                    <a:tableStyleId>{FDCA349F-1109-4DC1-8D5D-BD3ED7695235}</a:tableStyleId>
                  </a:tblPr>
                  <a:tblGrid>
                    <a:gridCol w="1408423">
                      <a:extLst>
                        <a:ext uri="{9D8B030D-6E8A-4147-A177-3AD203B41FA5}">
                          <a16:colId xmlns:a16="http://schemas.microsoft.com/office/drawing/2014/main" val="4041622923"/>
                        </a:ext>
                      </a:extLst>
                    </a:gridCol>
                    <a:gridCol w="1408423">
                      <a:extLst>
                        <a:ext uri="{9D8B030D-6E8A-4147-A177-3AD203B41FA5}">
                          <a16:colId xmlns:a16="http://schemas.microsoft.com/office/drawing/2014/main" val="3534381902"/>
                        </a:ext>
                      </a:extLst>
                    </a:gridCol>
                  </a:tblGrid>
                  <a:tr h="2927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Term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Value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3527667"/>
                      </a:ext>
                    </a:extLst>
                  </a:tr>
                  <a:tr h="32852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Velocity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8602247"/>
                      </a:ext>
                    </a:extLst>
                  </a:tr>
                  <a:tr h="32852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Power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0853998"/>
                      </a:ext>
                    </a:extLst>
                  </a:tr>
                  <a:tr h="3222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State of Charge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8980818"/>
                      </a:ext>
                    </a:extLst>
                  </a:tr>
                  <a:tr h="33229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Future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84649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33">
                <a:extLst>
                  <a:ext uri="{FF2B5EF4-FFF2-40B4-BE49-F238E27FC236}">
                    <a16:creationId xmlns:a16="http://schemas.microsoft.com/office/drawing/2014/main" id="{46AFF9F5-7E87-8B44-DDDE-600EC40BEA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8680078"/>
                  </p:ext>
                </p:extLst>
              </p:nvPr>
            </p:nvGraphicFramePr>
            <p:xfrm>
              <a:off x="6220272" y="1370956"/>
              <a:ext cx="2816846" cy="1616359"/>
            </p:xfrm>
            <a:graphic>
              <a:graphicData uri="http://schemas.openxmlformats.org/drawingml/2006/table">
                <a:tbl>
                  <a:tblPr firstRow="1" bandRow="1">
                    <a:tableStyleId>{FDCA349F-1109-4DC1-8D5D-BD3ED7695235}</a:tableStyleId>
                  </a:tblPr>
                  <a:tblGrid>
                    <a:gridCol w="1408423">
                      <a:extLst>
                        <a:ext uri="{9D8B030D-6E8A-4147-A177-3AD203B41FA5}">
                          <a16:colId xmlns:a16="http://schemas.microsoft.com/office/drawing/2014/main" val="4041622923"/>
                        </a:ext>
                      </a:extLst>
                    </a:gridCol>
                    <a:gridCol w="1408423">
                      <a:extLst>
                        <a:ext uri="{9D8B030D-6E8A-4147-A177-3AD203B41FA5}">
                          <a16:colId xmlns:a16="http://schemas.microsoft.com/office/drawing/2014/main" val="3534381902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Term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Value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3527667"/>
                      </a:ext>
                    </a:extLst>
                  </a:tr>
                  <a:tr h="3285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431" t="-92727" r="-100431" b="-29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Velocity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8602247"/>
                      </a:ext>
                    </a:extLst>
                  </a:tr>
                  <a:tr h="3285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431" t="-196296" r="-100431" b="-2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Power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0853998"/>
                      </a:ext>
                    </a:extLst>
                  </a:tr>
                  <a:tr h="3222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431" t="-301887" r="-100431" b="-10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State of Charge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8980818"/>
                      </a:ext>
                    </a:extLst>
                  </a:tr>
                  <a:tr h="3322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431" t="-387273" r="-10043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Future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846497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B78ED-6145-DFC8-317A-627C15A401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01F1AC2C-95CC-AE32-01C0-4867FAF7BE4E}"/>
              </a:ext>
            </a:extLst>
          </p:cNvPr>
          <p:cNvSpPr txBox="1">
            <a:spLocks/>
          </p:cNvSpPr>
          <p:nvPr/>
        </p:nvSpPr>
        <p:spPr>
          <a:xfrm>
            <a:off x="628650" y="4767263"/>
            <a:ext cx="2057400" cy="273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June 1, 2023</a:t>
            </a:r>
          </a:p>
        </p:txBody>
      </p:sp>
    </p:spTree>
    <p:extLst>
      <p:ext uri="{BB962C8B-B14F-4D97-AF65-F5344CB8AC3E}">
        <p14:creationId xmlns:p14="http://schemas.microsoft.com/office/powerpoint/2010/main" val="419105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Scheduled Infinite Horizon Reward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5080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" name="Google Shape;322;p37"/>
          <p:cNvSpPr/>
          <p:nvPr/>
        </p:nvSpPr>
        <p:spPr>
          <a:xfrm>
            <a:off x="7916000" y="3757250"/>
            <a:ext cx="984900" cy="96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867579" y="4282226"/>
                <a:ext cx="319171" cy="4684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579" y="4282226"/>
                <a:ext cx="319171" cy="468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1145525" y="1610215"/>
            <a:ext cx="6799157" cy="2895385"/>
            <a:chOff x="1145525" y="1610215"/>
            <a:chExt cx="6799157" cy="289538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450662" y="1610217"/>
              <a:ext cx="8596" cy="21623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1450665" y="3772544"/>
              <a:ext cx="6494017" cy="435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145525" y="1610217"/>
                  <a:ext cx="305137" cy="2342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5525" y="1610217"/>
                  <a:ext cx="305137" cy="234200"/>
                </a:xfrm>
                <a:prstGeom prst="rect">
                  <a:avLst/>
                </a:prstGeom>
                <a:blipFill>
                  <a:blip r:embed="rId4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738417" y="3816111"/>
                  <a:ext cx="203775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8417" y="3816111"/>
                  <a:ext cx="203775" cy="215444"/>
                </a:xfrm>
                <a:prstGeom prst="rect">
                  <a:avLst/>
                </a:prstGeom>
                <a:blipFill>
                  <a:blip r:embed="rId5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/>
            <p:cNvCxnSpPr/>
            <p:nvPr/>
          </p:nvCxnSpPr>
          <p:spPr>
            <a:xfrm flipH="1" flipV="1">
              <a:off x="4290132" y="1610215"/>
              <a:ext cx="8596" cy="216232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ight Brace 16"/>
            <p:cNvSpPr/>
            <p:nvPr/>
          </p:nvSpPr>
          <p:spPr>
            <a:xfrm rot="5400000">
              <a:off x="2659965" y="2945375"/>
              <a:ext cx="374553" cy="2277496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753771" y="4271400"/>
                  <a:ext cx="186940" cy="23420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3771" y="4271400"/>
                  <a:ext cx="186940" cy="234200"/>
                </a:xfrm>
                <a:prstGeom prst="rect">
                  <a:avLst/>
                </a:prstGeom>
                <a:blipFill>
                  <a:blip r:embed="rId6"/>
                  <a:stretch>
                    <a:fillRect l="-20000" r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/>
            <p:cNvCxnSpPr/>
            <p:nvPr/>
          </p:nvCxnSpPr>
          <p:spPr>
            <a:xfrm flipH="1" flipV="1">
              <a:off x="2026484" y="1617419"/>
              <a:ext cx="8596" cy="2162327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2634559" y="1610215"/>
              <a:ext cx="8596" cy="2162327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3242634" y="1610215"/>
              <a:ext cx="8596" cy="2162327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3781423" y="1617419"/>
              <a:ext cx="8596" cy="2162327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450662" y="2252721"/>
              <a:ext cx="58441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026484" y="1914182"/>
              <a:ext cx="58441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2634559" y="2137473"/>
              <a:ext cx="616671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218976" y="2691378"/>
              <a:ext cx="571043" cy="72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790019" y="2252721"/>
              <a:ext cx="508708" cy="72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ight Brace 27"/>
            <p:cNvSpPr/>
            <p:nvPr/>
          </p:nvSpPr>
          <p:spPr>
            <a:xfrm rot="5400000">
              <a:off x="5839889" y="2372875"/>
              <a:ext cx="374553" cy="3422500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 flipV="1">
              <a:off x="5938101" y="1610218"/>
              <a:ext cx="12594" cy="218410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4298731" y="2776330"/>
              <a:ext cx="602628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5004109" y="2660642"/>
                  <a:ext cx="148455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109" y="2660642"/>
                  <a:ext cx="148455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29167" r="-25000"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Arrow Connector 40"/>
            <p:cNvCxnSpPr/>
            <p:nvPr/>
          </p:nvCxnSpPr>
          <p:spPr>
            <a:xfrm>
              <a:off x="5255314" y="2776330"/>
              <a:ext cx="68278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CBFEC61-E4B3-46EF-D185-A3A09A62DC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3305" y="478525"/>
            <a:ext cx="3599307" cy="6989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69F168-56EF-16B7-C7A7-EF46668B52E9}"/>
                  </a:ext>
                </a:extLst>
              </p:cNvPr>
              <p:cNvSpPr txBox="1"/>
              <p:nvPr/>
            </p:nvSpPr>
            <p:spPr>
              <a:xfrm>
                <a:off x="1031564" y="2185684"/>
                <a:ext cx="376963" cy="232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69F168-56EF-16B7-C7A7-EF46668B5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564" y="2185684"/>
                <a:ext cx="376963" cy="232949"/>
              </a:xfrm>
              <a:prstGeom prst="rect">
                <a:avLst/>
              </a:prstGeom>
              <a:blipFill>
                <a:blip r:embed="rId9"/>
                <a:stretch>
                  <a:fillRect l="-9677" r="-1613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46DD4B-3E1D-0402-FDD6-B31B78AC43BA}"/>
              </a:ext>
            </a:extLst>
          </p:cNvPr>
          <p:cNvCxnSpPr>
            <a:cxnSpLocks/>
          </p:cNvCxnSpPr>
          <p:nvPr/>
        </p:nvCxnSpPr>
        <p:spPr>
          <a:xfrm flipV="1">
            <a:off x="6806441" y="1030938"/>
            <a:ext cx="376517" cy="416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D5E98E-F81A-973C-CB08-0C06F0EAD9E2}"/>
              </a:ext>
            </a:extLst>
          </p:cNvPr>
          <p:cNvCxnSpPr>
            <a:cxnSpLocks/>
          </p:cNvCxnSpPr>
          <p:nvPr/>
        </p:nvCxnSpPr>
        <p:spPr>
          <a:xfrm flipV="1">
            <a:off x="8220191" y="1019707"/>
            <a:ext cx="376517" cy="416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C0EBFBD-EA46-4329-4426-AF8FE090104E}"/>
              </a:ext>
            </a:extLst>
          </p:cNvPr>
          <p:cNvCxnSpPr>
            <a:cxnSpLocks/>
          </p:cNvCxnSpPr>
          <p:nvPr/>
        </p:nvCxnSpPr>
        <p:spPr>
          <a:xfrm>
            <a:off x="1445082" y="2530345"/>
            <a:ext cx="589997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1EC6C04-56F5-DACE-8D85-53F26A24AFF5}"/>
              </a:ext>
            </a:extLst>
          </p:cNvPr>
          <p:cNvCxnSpPr>
            <a:cxnSpLocks/>
          </p:cNvCxnSpPr>
          <p:nvPr/>
        </p:nvCxnSpPr>
        <p:spPr>
          <a:xfrm>
            <a:off x="2044562" y="1759381"/>
            <a:ext cx="589997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799D25E-97E0-0816-23BE-0C9C737E32F3}"/>
              </a:ext>
            </a:extLst>
          </p:cNvPr>
          <p:cNvCxnSpPr>
            <a:cxnSpLocks/>
          </p:cNvCxnSpPr>
          <p:nvPr/>
        </p:nvCxnSpPr>
        <p:spPr>
          <a:xfrm>
            <a:off x="2645712" y="2050734"/>
            <a:ext cx="589997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147B2AE-7A9E-611B-8741-E8135305FC0D}"/>
              </a:ext>
            </a:extLst>
          </p:cNvPr>
          <p:cNvCxnSpPr>
            <a:cxnSpLocks/>
          </p:cNvCxnSpPr>
          <p:nvPr/>
        </p:nvCxnSpPr>
        <p:spPr>
          <a:xfrm>
            <a:off x="3235709" y="3122016"/>
            <a:ext cx="55431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009AB47-3D11-D145-0936-B247BDE1CC31}"/>
              </a:ext>
            </a:extLst>
          </p:cNvPr>
          <p:cNvCxnSpPr>
            <a:cxnSpLocks/>
          </p:cNvCxnSpPr>
          <p:nvPr/>
        </p:nvCxnSpPr>
        <p:spPr>
          <a:xfrm>
            <a:off x="3781423" y="2530345"/>
            <a:ext cx="55431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ble 45">
                <a:extLst>
                  <a:ext uri="{FF2B5EF4-FFF2-40B4-BE49-F238E27FC236}">
                    <a16:creationId xmlns:a16="http://schemas.microsoft.com/office/drawing/2014/main" id="{98363815-2C5C-0010-2FA8-700227F761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6786401"/>
                  </p:ext>
                </p:extLst>
              </p:nvPr>
            </p:nvGraphicFramePr>
            <p:xfrm>
              <a:off x="6220272" y="1370956"/>
              <a:ext cx="2816846" cy="1616359"/>
            </p:xfrm>
            <a:graphic>
              <a:graphicData uri="http://schemas.openxmlformats.org/drawingml/2006/table">
                <a:tbl>
                  <a:tblPr firstRow="1" bandRow="1">
                    <a:tableStyleId>{FDCA349F-1109-4DC1-8D5D-BD3ED7695235}</a:tableStyleId>
                  </a:tblPr>
                  <a:tblGrid>
                    <a:gridCol w="1408423">
                      <a:extLst>
                        <a:ext uri="{9D8B030D-6E8A-4147-A177-3AD203B41FA5}">
                          <a16:colId xmlns:a16="http://schemas.microsoft.com/office/drawing/2014/main" val="4041622923"/>
                        </a:ext>
                      </a:extLst>
                    </a:gridCol>
                    <a:gridCol w="1408423">
                      <a:extLst>
                        <a:ext uri="{9D8B030D-6E8A-4147-A177-3AD203B41FA5}">
                          <a16:colId xmlns:a16="http://schemas.microsoft.com/office/drawing/2014/main" val="3534381902"/>
                        </a:ext>
                      </a:extLst>
                    </a:gridCol>
                  </a:tblGrid>
                  <a:tr h="2927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Term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Value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3527667"/>
                      </a:ext>
                    </a:extLst>
                  </a:tr>
                  <a:tr h="32852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Velocity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8602247"/>
                      </a:ext>
                    </a:extLst>
                  </a:tr>
                  <a:tr h="32852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Power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0853998"/>
                      </a:ext>
                    </a:extLst>
                  </a:tr>
                  <a:tr h="3222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State of Charge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8980818"/>
                      </a:ext>
                    </a:extLst>
                  </a:tr>
                  <a:tr h="33229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Future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84649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ble 45">
                <a:extLst>
                  <a:ext uri="{FF2B5EF4-FFF2-40B4-BE49-F238E27FC236}">
                    <a16:creationId xmlns:a16="http://schemas.microsoft.com/office/drawing/2014/main" id="{98363815-2C5C-0010-2FA8-700227F761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6786401"/>
                  </p:ext>
                </p:extLst>
              </p:nvPr>
            </p:nvGraphicFramePr>
            <p:xfrm>
              <a:off x="6220272" y="1370956"/>
              <a:ext cx="2816846" cy="1616359"/>
            </p:xfrm>
            <a:graphic>
              <a:graphicData uri="http://schemas.openxmlformats.org/drawingml/2006/table">
                <a:tbl>
                  <a:tblPr firstRow="1" bandRow="1">
                    <a:tableStyleId>{FDCA349F-1109-4DC1-8D5D-BD3ED7695235}</a:tableStyleId>
                  </a:tblPr>
                  <a:tblGrid>
                    <a:gridCol w="1408423">
                      <a:extLst>
                        <a:ext uri="{9D8B030D-6E8A-4147-A177-3AD203B41FA5}">
                          <a16:colId xmlns:a16="http://schemas.microsoft.com/office/drawing/2014/main" val="4041622923"/>
                        </a:ext>
                      </a:extLst>
                    </a:gridCol>
                    <a:gridCol w="1408423">
                      <a:extLst>
                        <a:ext uri="{9D8B030D-6E8A-4147-A177-3AD203B41FA5}">
                          <a16:colId xmlns:a16="http://schemas.microsoft.com/office/drawing/2014/main" val="3534381902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Term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Value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3527667"/>
                      </a:ext>
                    </a:extLst>
                  </a:tr>
                  <a:tr h="3285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431" t="-92727" r="-100431" b="-29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Velocity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8602247"/>
                      </a:ext>
                    </a:extLst>
                  </a:tr>
                  <a:tr h="3285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431" t="-196296" r="-100431" b="-2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Power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0853998"/>
                      </a:ext>
                    </a:extLst>
                  </a:tr>
                  <a:tr h="3222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431" t="-301887" r="-100431" b="-10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State of Charge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8980818"/>
                      </a:ext>
                    </a:extLst>
                  </a:tr>
                  <a:tr h="3322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431" t="-387273" r="-10043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Future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846497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BBE0A-3467-0535-DCE5-9B84091AF4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2" name="Date Placeholder 2">
            <a:extLst>
              <a:ext uri="{FF2B5EF4-FFF2-40B4-BE49-F238E27FC236}">
                <a16:creationId xmlns:a16="http://schemas.microsoft.com/office/drawing/2014/main" id="{531821A4-221A-B306-B20A-9335B9EDFAB1}"/>
              </a:ext>
            </a:extLst>
          </p:cNvPr>
          <p:cNvSpPr txBox="1">
            <a:spLocks/>
          </p:cNvSpPr>
          <p:nvPr/>
        </p:nvSpPr>
        <p:spPr>
          <a:xfrm>
            <a:off x="628650" y="4767263"/>
            <a:ext cx="2057400" cy="273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June 1, 2023</a:t>
            </a:r>
          </a:p>
        </p:txBody>
      </p:sp>
    </p:spTree>
    <p:extLst>
      <p:ext uri="{BB962C8B-B14F-4D97-AF65-F5344CB8AC3E}">
        <p14:creationId xmlns:p14="http://schemas.microsoft.com/office/powerpoint/2010/main" val="34611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Infinite Horizon Terminal Cost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5080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" name="Google Shape;322;p37"/>
          <p:cNvSpPr/>
          <p:nvPr/>
        </p:nvSpPr>
        <p:spPr>
          <a:xfrm>
            <a:off x="7916000" y="3757250"/>
            <a:ext cx="984900" cy="96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AE8F13-CACC-04BF-C612-EE66EE3B8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349" y="1427466"/>
            <a:ext cx="3338130" cy="69704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499D632-2748-A069-A444-4CA86B960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63" y="1221329"/>
            <a:ext cx="3954932" cy="2966199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F4DC519-B058-D583-5470-A5971865A97B}"/>
              </a:ext>
            </a:extLst>
          </p:cNvPr>
          <p:cNvCxnSpPr/>
          <p:nvPr/>
        </p:nvCxnSpPr>
        <p:spPr>
          <a:xfrm flipH="1" flipV="1">
            <a:off x="2484563" y="1516060"/>
            <a:ext cx="8596" cy="21623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43F42EB-860D-173A-CC90-D7C307B2BFD5}"/>
              </a:ext>
            </a:extLst>
          </p:cNvPr>
          <p:cNvCxnSpPr/>
          <p:nvPr/>
        </p:nvCxnSpPr>
        <p:spPr>
          <a:xfrm flipH="1" flipV="1">
            <a:off x="1975098" y="1516060"/>
            <a:ext cx="8596" cy="216232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ight Brace 43">
            <a:extLst>
              <a:ext uri="{FF2B5EF4-FFF2-40B4-BE49-F238E27FC236}">
                <a16:creationId xmlns:a16="http://schemas.microsoft.com/office/drawing/2014/main" id="{4D1A5FD1-AAA3-238A-4922-42D30AFCF31B}"/>
              </a:ext>
            </a:extLst>
          </p:cNvPr>
          <p:cNvSpPr/>
          <p:nvPr/>
        </p:nvSpPr>
        <p:spPr>
          <a:xfrm rot="5400000">
            <a:off x="2133417" y="3252666"/>
            <a:ext cx="201424" cy="518061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F9C104F-DC3A-9CCD-4A1D-AA36935E3495}"/>
                  </a:ext>
                </a:extLst>
              </p:cNvPr>
              <p:cNvSpPr txBox="1"/>
              <p:nvPr/>
            </p:nvSpPr>
            <p:spPr>
              <a:xfrm>
                <a:off x="2140659" y="3630059"/>
                <a:ext cx="186940" cy="234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F9C104F-DC3A-9CCD-4A1D-AA36935E3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659" y="3630059"/>
                <a:ext cx="186940" cy="234200"/>
              </a:xfrm>
              <a:prstGeom prst="rect">
                <a:avLst/>
              </a:prstGeom>
              <a:blipFill>
                <a:blip r:embed="rId4"/>
                <a:stretch>
                  <a:fillRect l="-19355"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ble 45">
                <a:extLst>
                  <a:ext uri="{FF2B5EF4-FFF2-40B4-BE49-F238E27FC236}">
                    <a16:creationId xmlns:a16="http://schemas.microsoft.com/office/drawing/2014/main" id="{1AA1560A-28A1-A827-212B-EF61830E46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7600057"/>
                  </p:ext>
                </p:extLst>
              </p:nvPr>
            </p:nvGraphicFramePr>
            <p:xfrm>
              <a:off x="5490450" y="2294824"/>
              <a:ext cx="2816846" cy="955537"/>
            </p:xfrm>
            <a:graphic>
              <a:graphicData uri="http://schemas.openxmlformats.org/drawingml/2006/table">
                <a:tbl>
                  <a:tblPr firstRow="1" bandRow="1">
                    <a:tableStyleId>{FDCA349F-1109-4DC1-8D5D-BD3ED7695235}</a:tableStyleId>
                  </a:tblPr>
                  <a:tblGrid>
                    <a:gridCol w="1408423">
                      <a:extLst>
                        <a:ext uri="{9D8B030D-6E8A-4147-A177-3AD203B41FA5}">
                          <a16:colId xmlns:a16="http://schemas.microsoft.com/office/drawing/2014/main" val="4041622923"/>
                        </a:ext>
                      </a:extLst>
                    </a:gridCol>
                    <a:gridCol w="1408423">
                      <a:extLst>
                        <a:ext uri="{9D8B030D-6E8A-4147-A177-3AD203B41FA5}">
                          <a16:colId xmlns:a16="http://schemas.microsoft.com/office/drawing/2014/main" val="3534381902"/>
                        </a:ext>
                      </a:extLst>
                    </a:gridCol>
                  </a:tblGrid>
                  <a:tr h="2927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Term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Value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3527667"/>
                      </a:ext>
                    </a:extLst>
                  </a:tr>
                  <a:tr h="32852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Tunable Gain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8602247"/>
                      </a:ext>
                    </a:extLst>
                  </a:tr>
                  <a:tr h="3222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State of Charge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89808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ble 45">
                <a:extLst>
                  <a:ext uri="{FF2B5EF4-FFF2-40B4-BE49-F238E27FC236}">
                    <a16:creationId xmlns:a16="http://schemas.microsoft.com/office/drawing/2014/main" id="{1AA1560A-28A1-A827-212B-EF61830E46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7600057"/>
                  </p:ext>
                </p:extLst>
              </p:nvPr>
            </p:nvGraphicFramePr>
            <p:xfrm>
              <a:off x="5490450" y="2294824"/>
              <a:ext cx="2816846" cy="955537"/>
            </p:xfrm>
            <a:graphic>
              <a:graphicData uri="http://schemas.openxmlformats.org/drawingml/2006/table">
                <a:tbl>
                  <a:tblPr firstRow="1" bandRow="1">
                    <a:tableStyleId>{FDCA349F-1109-4DC1-8D5D-BD3ED7695235}</a:tableStyleId>
                  </a:tblPr>
                  <a:tblGrid>
                    <a:gridCol w="1408423">
                      <a:extLst>
                        <a:ext uri="{9D8B030D-6E8A-4147-A177-3AD203B41FA5}">
                          <a16:colId xmlns:a16="http://schemas.microsoft.com/office/drawing/2014/main" val="4041622923"/>
                        </a:ext>
                      </a:extLst>
                    </a:gridCol>
                    <a:gridCol w="1408423">
                      <a:extLst>
                        <a:ext uri="{9D8B030D-6E8A-4147-A177-3AD203B41FA5}">
                          <a16:colId xmlns:a16="http://schemas.microsoft.com/office/drawing/2014/main" val="3534381902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Term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Value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3527667"/>
                      </a:ext>
                    </a:extLst>
                  </a:tr>
                  <a:tr h="3285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31" t="-92727" r="-100431" b="-9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Tunable Gain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8602247"/>
                      </a:ext>
                    </a:extLst>
                  </a:tr>
                  <a:tr h="3222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31" t="-200000" r="-100431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State of Charge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89808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33EBC-A1D7-EBE0-C8FD-BEA63E5F55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6DB18D52-2014-37A2-9AC4-7DF31583D8BF}"/>
              </a:ext>
            </a:extLst>
          </p:cNvPr>
          <p:cNvSpPr txBox="1">
            <a:spLocks/>
          </p:cNvSpPr>
          <p:nvPr/>
        </p:nvSpPr>
        <p:spPr>
          <a:xfrm>
            <a:off x="628650" y="4767263"/>
            <a:ext cx="2057400" cy="273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June 1, 2023</a:t>
            </a:r>
          </a:p>
        </p:txBody>
      </p:sp>
    </p:spTree>
    <p:extLst>
      <p:ext uri="{BB962C8B-B14F-4D97-AF65-F5344CB8AC3E}">
        <p14:creationId xmlns:p14="http://schemas.microsoft.com/office/powerpoint/2010/main" val="2984906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A4B7C-3DC7-0163-DAA8-91C4C1E7B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Comparison Benchmark Strategies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19645-C423-27D7-4053-041F049370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9D60E64E-408B-0D40-F887-641D68B876B5}"/>
              </a:ext>
            </a:extLst>
          </p:cNvPr>
          <p:cNvSpPr txBox="1">
            <a:spLocks/>
          </p:cNvSpPr>
          <p:nvPr/>
        </p:nvSpPr>
        <p:spPr>
          <a:xfrm>
            <a:off x="628650" y="4767263"/>
            <a:ext cx="2057400" cy="273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June 1, 2023</a:t>
            </a:r>
          </a:p>
        </p:txBody>
      </p:sp>
    </p:spTree>
    <p:extLst>
      <p:ext uri="{BB962C8B-B14F-4D97-AF65-F5344CB8AC3E}">
        <p14:creationId xmlns:p14="http://schemas.microsoft.com/office/powerpoint/2010/main" val="179864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 dirty="0"/>
              <a:t>Outline</a:t>
            </a:r>
            <a:endParaRPr sz="2550" dirty="0"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311700" y="1093980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49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90"/>
              <a:buChar char="-"/>
            </a:pPr>
            <a:r>
              <a:rPr lang="en" sz="1800" dirty="0"/>
              <a:t>Motivation/Context</a:t>
            </a:r>
          </a:p>
          <a:p>
            <a:pPr marL="457200" lvl="0" indent="-3549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90"/>
              <a:buChar char="-"/>
            </a:pPr>
            <a:r>
              <a:rPr lang="en-US" sz="1800" dirty="0"/>
              <a:t>Problem Formulation</a:t>
            </a:r>
          </a:p>
          <a:p>
            <a:pPr marL="457200" marR="0" lvl="0" indent="-3549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90"/>
              <a:buChar char="-"/>
            </a:pPr>
            <a:r>
              <a:rPr lang="en-US" sz="1800" dirty="0"/>
              <a:t>MPC-Based Velocity Planning w/ Infinite-Horizon Reward</a:t>
            </a:r>
          </a:p>
          <a:p>
            <a:pPr marL="457200" marR="0" lvl="0" indent="-3549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90"/>
              <a:buChar char="-"/>
            </a:pPr>
            <a:r>
              <a:rPr lang="en-US" sz="1800" dirty="0"/>
              <a:t>Comparison Strategies</a:t>
            </a:r>
          </a:p>
          <a:p>
            <a:pPr marL="457200" marR="0" lvl="0" indent="-3549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90"/>
              <a:buChar char="-"/>
            </a:pPr>
            <a:r>
              <a:rPr lang="en-US" sz="1800" dirty="0"/>
              <a:t>Results</a:t>
            </a:r>
            <a:endParaRPr sz="1800" dirty="0"/>
          </a:p>
          <a:p>
            <a:pPr marL="457200" marR="0" lvl="0" indent="-3549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90"/>
              <a:buChar char="-"/>
            </a:pPr>
            <a:r>
              <a:rPr lang="en" sz="1800" dirty="0"/>
              <a:t>Moving Forward</a:t>
            </a:r>
            <a:endParaRPr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1D6300-BC3B-3F8D-E7AD-C9F84C44D5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34FA35CA-57EF-E966-2B5D-6E8A9ECAC96A}"/>
              </a:ext>
            </a:extLst>
          </p:cNvPr>
          <p:cNvSpPr txBox="1">
            <a:spLocks/>
          </p:cNvSpPr>
          <p:nvPr/>
        </p:nvSpPr>
        <p:spPr>
          <a:xfrm>
            <a:off x="628650" y="4767263"/>
            <a:ext cx="2057400" cy="273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June 1, 2023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Benchmarks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484169"/>
            <a:ext cx="2844455" cy="2321349"/>
          </a:xfrm>
        </p:spPr>
        <p:txBody>
          <a:bodyPr>
            <a:noAutofit/>
          </a:bodyPr>
          <a:lstStyle/>
          <a:p>
            <a:pPr marL="50800" indent="0">
              <a:buNone/>
            </a:pPr>
            <a:r>
              <a:rPr lang="en-US" sz="2400" dirty="0"/>
              <a:t>- Constant SoC</a:t>
            </a:r>
            <a:br>
              <a:rPr lang="en-US" sz="2400" dirty="0"/>
            </a:br>
            <a:endParaRPr lang="en-US" sz="2400" dirty="0"/>
          </a:p>
          <a:p>
            <a:pPr marL="50800" indent="0">
              <a:buNone/>
            </a:pPr>
            <a:r>
              <a:rPr lang="en-US" sz="2400" dirty="0"/>
              <a:t>- Prescribed SoC</a:t>
            </a:r>
            <a:br>
              <a:rPr lang="en-US" sz="2400" dirty="0"/>
            </a:br>
            <a:endParaRPr lang="en-US" sz="2400" dirty="0"/>
          </a:p>
          <a:p>
            <a:pPr marL="50800" indent="0">
              <a:buNone/>
            </a:pPr>
            <a:r>
              <a:rPr lang="en-US" sz="2400" dirty="0"/>
              <a:t>- Constant Relative Velocity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7EC49B-3C92-D267-2B70-CEF6E3494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311" y="1023649"/>
            <a:ext cx="4323183" cy="32423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B56596-49D2-F4CF-28A2-F1461523DAC0}"/>
              </a:ext>
            </a:extLst>
          </p:cNvPr>
          <p:cNvSpPr txBox="1"/>
          <p:nvPr/>
        </p:nvSpPr>
        <p:spPr>
          <a:xfrm>
            <a:off x="4117041" y="2115670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BAB4D-E284-AE76-F66A-0316F6642E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1DC76CE7-764C-6ED3-AD01-1A06DEC30630}"/>
              </a:ext>
            </a:extLst>
          </p:cNvPr>
          <p:cNvSpPr txBox="1">
            <a:spLocks/>
          </p:cNvSpPr>
          <p:nvPr/>
        </p:nvSpPr>
        <p:spPr>
          <a:xfrm>
            <a:off x="628650" y="4767263"/>
            <a:ext cx="2057400" cy="273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June 1, 2023</a:t>
            </a:r>
          </a:p>
        </p:txBody>
      </p:sp>
    </p:spTree>
    <p:extLst>
      <p:ext uri="{BB962C8B-B14F-4D97-AF65-F5344CB8AC3E}">
        <p14:creationId xmlns:p14="http://schemas.microsoft.com/office/powerpoint/2010/main" val="638292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22;p37"/>
          <p:cNvSpPr/>
          <p:nvPr/>
        </p:nvSpPr>
        <p:spPr>
          <a:xfrm>
            <a:off x="7916000" y="3757250"/>
            <a:ext cx="984900" cy="96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Constant Speed Infinite Battery Benchmark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767220" y="1805551"/>
            <a:ext cx="2721077" cy="1903760"/>
            <a:chOff x="3839787" y="1304014"/>
            <a:chExt cx="3209942" cy="2216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B56596-49D2-F4CF-28A2-F1461523DAC0}"/>
                </a:ext>
              </a:extLst>
            </p:cNvPr>
            <p:cNvSpPr txBox="1"/>
            <p:nvPr/>
          </p:nvSpPr>
          <p:spPr>
            <a:xfrm>
              <a:off x="4117041" y="2115670"/>
              <a:ext cx="6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075043" y="1304014"/>
              <a:ext cx="6627" cy="19891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075046" y="3293165"/>
              <a:ext cx="297468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839787" y="1304014"/>
                  <a:ext cx="23525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9787" y="1304014"/>
                  <a:ext cx="235256" cy="215444"/>
                </a:xfrm>
                <a:prstGeom prst="rect">
                  <a:avLst/>
                </a:prstGeom>
                <a:blipFill>
                  <a:blip r:embed="rId3"/>
                  <a:stretch>
                    <a:fillRect l="-18182" r="-15152" b="-354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925143" y="3304814"/>
                  <a:ext cx="12458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5143" y="3304814"/>
                  <a:ext cx="124586" cy="215444"/>
                </a:xfrm>
                <a:prstGeom prst="rect">
                  <a:avLst/>
                </a:prstGeom>
                <a:blipFill>
                  <a:blip r:embed="rId4"/>
                  <a:stretch>
                    <a:fillRect l="-35294" r="-4117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/>
            <p:cNvCxnSpPr/>
            <p:nvPr/>
          </p:nvCxnSpPr>
          <p:spPr>
            <a:xfrm>
              <a:off x="4075043" y="1895062"/>
              <a:ext cx="2912393" cy="58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AB56596-49D2-F4CF-28A2-F1461523DAC0}"/>
              </a:ext>
            </a:extLst>
          </p:cNvPr>
          <p:cNvSpPr txBox="1"/>
          <p:nvPr/>
        </p:nvSpPr>
        <p:spPr>
          <a:xfrm>
            <a:off x="1248623" y="2350980"/>
            <a:ext cx="55" cy="1850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1213021" y="1653765"/>
            <a:ext cx="5618" cy="17086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213024" y="3362451"/>
            <a:ext cx="25216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13594" y="1653765"/>
                <a:ext cx="1498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594" y="1653765"/>
                <a:ext cx="149848" cy="215444"/>
              </a:xfrm>
              <a:prstGeom prst="rect">
                <a:avLst/>
              </a:prstGeom>
              <a:blipFill>
                <a:blip r:embed="rId5"/>
                <a:stretch>
                  <a:fillRect l="-24000" r="-24000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629059" y="3372458"/>
                <a:ext cx="105612" cy="1850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059" y="3372458"/>
                <a:ext cx="105612" cy="185067"/>
              </a:xfrm>
              <a:prstGeom prst="rect">
                <a:avLst/>
              </a:prstGeom>
              <a:blipFill>
                <a:blip r:embed="rId4"/>
                <a:stretch>
                  <a:fillRect l="-33333" r="-33333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>
            <a:off x="1213021" y="2161477"/>
            <a:ext cx="2468844" cy="505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84173" y="2033906"/>
                <a:ext cx="43165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73" y="2033906"/>
                <a:ext cx="431657" cy="215444"/>
              </a:xfrm>
              <a:prstGeom prst="rect">
                <a:avLst/>
              </a:prstGeom>
              <a:blipFill>
                <a:blip r:embed="rId6"/>
                <a:stretch>
                  <a:fillRect l="-10000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>
          <a:xfrm>
            <a:off x="1213021" y="2803299"/>
            <a:ext cx="2468844" cy="505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16966" y="2694849"/>
                <a:ext cx="43165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66" y="2694849"/>
                <a:ext cx="431657" cy="215444"/>
              </a:xfrm>
              <a:prstGeom prst="rect">
                <a:avLst/>
              </a:prstGeom>
              <a:blipFill>
                <a:blip r:embed="rId7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Freeform 45"/>
          <p:cNvSpPr/>
          <p:nvPr/>
        </p:nvSpPr>
        <p:spPr>
          <a:xfrm>
            <a:off x="1216741" y="1541138"/>
            <a:ext cx="2406699" cy="2269447"/>
          </a:xfrm>
          <a:custGeom>
            <a:avLst/>
            <a:gdLst>
              <a:gd name="connsiteX0" fmla="*/ 0 w 2359742"/>
              <a:gd name="connsiteY0" fmla="*/ 1261056 h 2269447"/>
              <a:gd name="connsiteX1" fmla="*/ 383458 w 2359742"/>
              <a:gd name="connsiteY1" fmla="*/ 2182830 h 2269447"/>
              <a:gd name="connsiteX2" fmla="*/ 921774 w 2359742"/>
              <a:gd name="connsiteY2" fmla="*/ 68 h 2269447"/>
              <a:gd name="connsiteX3" fmla="*/ 1327355 w 2359742"/>
              <a:gd name="connsiteY3" fmla="*/ 2263946 h 2269447"/>
              <a:gd name="connsiteX4" fmla="*/ 1710813 w 2359742"/>
              <a:gd name="connsiteY4" fmla="*/ 663746 h 2269447"/>
              <a:gd name="connsiteX5" fmla="*/ 1954161 w 2359742"/>
              <a:gd name="connsiteY5" fmla="*/ 1556023 h 2269447"/>
              <a:gd name="connsiteX6" fmla="*/ 2359742 w 2359742"/>
              <a:gd name="connsiteY6" fmla="*/ 1290552 h 226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9742" h="2269447">
                <a:moveTo>
                  <a:pt x="0" y="1261056"/>
                </a:moveTo>
                <a:cubicBezTo>
                  <a:pt x="114914" y="1827025"/>
                  <a:pt x="229829" y="2392995"/>
                  <a:pt x="383458" y="2182830"/>
                </a:cubicBezTo>
                <a:cubicBezTo>
                  <a:pt x="537087" y="1972665"/>
                  <a:pt x="764458" y="-13451"/>
                  <a:pt x="921774" y="68"/>
                </a:cubicBezTo>
                <a:cubicBezTo>
                  <a:pt x="1079090" y="13587"/>
                  <a:pt x="1195849" y="2153333"/>
                  <a:pt x="1327355" y="2263946"/>
                </a:cubicBezTo>
                <a:cubicBezTo>
                  <a:pt x="1458862" y="2374559"/>
                  <a:pt x="1606345" y="781733"/>
                  <a:pt x="1710813" y="663746"/>
                </a:cubicBezTo>
                <a:cubicBezTo>
                  <a:pt x="1815281" y="545759"/>
                  <a:pt x="1846006" y="1451555"/>
                  <a:pt x="1954161" y="1556023"/>
                </a:cubicBezTo>
                <a:cubicBezTo>
                  <a:pt x="2062316" y="1660491"/>
                  <a:pt x="2271252" y="1345858"/>
                  <a:pt x="2359742" y="129055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FF8CD4-8AA4-9A8A-0B9D-EC57C4BBF6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A1949F9-0708-1593-2631-F298002C4C01}"/>
              </a:ext>
            </a:extLst>
          </p:cNvPr>
          <p:cNvSpPr txBox="1">
            <a:spLocks/>
          </p:cNvSpPr>
          <p:nvPr/>
        </p:nvSpPr>
        <p:spPr>
          <a:xfrm>
            <a:off x="628650" y="4767263"/>
            <a:ext cx="2057400" cy="273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June 1, 2023</a:t>
            </a:r>
          </a:p>
        </p:txBody>
      </p:sp>
    </p:spTree>
    <p:extLst>
      <p:ext uri="{BB962C8B-B14F-4D97-AF65-F5344CB8AC3E}">
        <p14:creationId xmlns:p14="http://schemas.microsoft.com/office/powerpoint/2010/main" val="1261718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7" y="447505"/>
            <a:ext cx="9057073" cy="429684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3A3221-AC11-F9F0-53E0-6ED8EC1B24E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June 1,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3EB2E-6290-838B-9874-8D62F91880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20274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63" y="468239"/>
            <a:ext cx="8441123" cy="424953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7EB90F-72DB-C655-0EE2-ECF6E4DE311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June 1,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489B-97C2-6227-FF3D-1BB4696D3A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86329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7"/>
          <p:cNvSpPr/>
          <p:nvPr/>
        </p:nvSpPr>
        <p:spPr>
          <a:xfrm>
            <a:off x="7916000" y="3757250"/>
            <a:ext cx="984900" cy="96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50" dirty="0"/>
              <a:t>Summary/Future Work</a:t>
            </a:r>
            <a:endParaRPr sz="2550" dirty="0"/>
          </a:p>
        </p:txBody>
      </p:sp>
      <p:sp>
        <p:nvSpPr>
          <p:cNvPr id="324" name="Google Shape;324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128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b="1" dirty="0"/>
              <a:t>Contribution:</a:t>
            </a:r>
          </a:p>
          <a:p>
            <a:pPr indent="-317500">
              <a:buSzPts val="1400"/>
              <a:buFont typeface="Arial"/>
              <a:buChar char="-"/>
            </a:pPr>
            <a:r>
              <a:rPr lang="en-US" sz="1400" dirty="0"/>
              <a:t>Infinite Horizon Reward to Evaluate </a:t>
            </a:r>
            <a:r>
              <a:rPr lang="en-US" sz="1400" b="1" dirty="0"/>
              <a:t>Distance Value of Energy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 b="1" dirty="0"/>
              <a:t>Current Simplifications/Drawbacks:</a:t>
            </a:r>
            <a:endParaRPr sz="1400" b="1" dirty="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lang="en-US" sz="1400" dirty="0"/>
              <a:t>Assume omniscience of environment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lang="en-US" sz="1400" dirty="0"/>
              <a:t>Distance used as a proxy for information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b="1" dirty="0"/>
              <a:t>Next Goal:</a:t>
            </a:r>
            <a:endParaRPr lang="en-US" sz="1400" dirty="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lang="en-US" sz="1400" b="1" dirty="0"/>
              <a:t>Information Value of Energy</a:t>
            </a:r>
            <a:r>
              <a:rPr lang="en-US" sz="1400" dirty="0"/>
              <a:t> based upon oceanographic phenomena</a:t>
            </a:r>
          </a:p>
          <a:p>
            <a:pPr indent="-317500">
              <a:buSzPts val="1400"/>
              <a:buFont typeface="Arial"/>
              <a:buChar char="-"/>
            </a:pPr>
            <a:r>
              <a:rPr lang="en-US" sz="1400" dirty="0"/>
              <a:t>Combine path and velocity planning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lang="en-US" sz="1400" dirty="0"/>
              <a:t>Remove omniscience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lang="en-US" sz="1400" dirty="0"/>
              <a:t>Experimental validation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B1EDB0-84DE-E719-6665-3B193A410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499" y="1599371"/>
            <a:ext cx="4661105" cy="212546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9E70CD-0B84-98E7-6A40-DE2F148474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76B74FBA-A24C-E6FC-FAD7-5DD3E3141E3F}"/>
              </a:ext>
            </a:extLst>
          </p:cNvPr>
          <p:cNvSpPr txBox="1">
            <a:spLocks/>
          </p:cNvSpPr>
          <p:nvPr/>
        </p:nvSpPr>
        <p:spPr>
          <a:xfrm>
            <a:off x="628650" y="4767263"/>
            <a:ext cx="2057400" cy="273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June 1, 2023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8"/>
          <p:cNvSpPr txBox="1">
            <a:spLocks noGrp="1"/>
          </p:cNvSpPr>
          <p:nvPr>
            <p:ph type="title"/>
          </p:nvPr>
        </p:nvSpPr>
        <p:spPr>
          <a:xfrm>
            <a:off x="348925" y="610025"/>
            <a:ext cx="8520600" cy="841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grpSp>
        <p:nvGrpSpPr>
          <p:cNvPr id="334" name="Google Shape;334;p38"/>
          <p:cNvGrpSpPr/>
          <p:nvPr/>
        </p:nvGrpSpPr>
        <p:grpSpPr>
          <a:xfrm>
            <a:off x="1247700" y="2050525"/>
            <a:ext cx="6648600" cy="1608649"/>
            <a:chOff x="1264050" y="2050525"/>
            <a:chExt cx="6648600" cy="1608649"/>
          </a:xfrm>
        </p:grpSpPr>
        <p:sp>
          <p:nvSpPr>
            <p:cNvPr id="335" name="Google Shape;335;p38"/>
            <p:cNvSpPr txBox="1"/>
            <p:nvPr/>
          </p:nvSpPr>
          <p:spPr>
            <a:xfrm>
              <a:off x="3112350" y="2508500"/>
              <a:ext cx="48003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 dirty="0">
                  <a:solidFill>
                    <a:schemeClr val="dk1"/>
                  </a:solidFill>
                </a:rPr>
                <a:t>Funded By</a:t>
              </a:r>
              <a:r>
                <a:rPr lang="en" sz="1300" dirty="0">
                  <a:solidFill>
                    <a:schemeClr val="dk1"/>
                  </a:solidFill>
                </a:rPr>
                <a:t>:</a:t>
              </a:r>
              <a:endParaRPr sz="1300" dirty="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</a:rPr>
                <a:t>National Science Foundation, “Persistent Mission Planning and Control for Renewably Powered Robotic Systems”</a:t>
              </a:r>
              <a:endParaRPr sz="1600" dirty="0"/>
            </a:p>
          </p:txBody>
        </p:sp>
        <p:pic>
          <p:nvPicPr>
            <p:cNvPr id="336" name="Google Shape;336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64050" y="2050525"/>
              <a:ext cx="1600276" cy="16086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15004C-8DC5-E60A-AC62-D4A93A735B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F14F0-3BF4-C778-378B-11E69CEDD0EB}"/>
              </a:ext>
            </a:extLst>
          </p:cNvPr>
          <p:cNvSpPr txBox="1">
            <a:spLocks/>
          </p:cNvSpPr>
          <p:nvPr/>
        </p:nvSpPr>
        <p:spPr>
          <a:xfrm>
            <a:off x="628650" y="4767263"/>
            <a:ext cx="2057400" cy="273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June 1, 2023</a:t>
            </a:r>
          </a:p>
        </p:txBody>
      </p:sp>
    </p:spTree>
    <p:extLst>
      <p:ext uri="{BB962C8B-B14F-4D97-AF65-F5344CB8AC3E}">
        <p14:creationId xmlns:p14="http://schemas.microsoft.com/office/powerpoint/2010/main" val="2335952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436C96-1CF1-4235-2E02-04C1227C44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Infinite Horizon Predictions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US" dirty="0"/>
              <a:t>- Baseline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50800" indent="0">
              <a:buNone/>
            </a:pPr>
            <a:r>
              <a:rPr lang="en-US" dirty="0"/>
              <a:t>- Scheduled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50800" indent="0">
              <a:buNone/>
            </a:pPr>
            <a:r>
              <a:rPr lang="en-US" dirty="0"/>
              <a:t>- Terminal Cost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381" y="1152475"/>
            <a:ext cx="3467238" cy="763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381" y="2318377"/>
            <a:ext cx="4428542" cy="860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909" y="3712937"/>
            <a:ext cx="3338130" cy="697042"/>
          </a:xfrm>
          <a:prstGeom prst="rect">
            <a:avLst/>
          </a:prstGeom>
        </p:spPr>
      </p:pic>
      <p:sp>
        <p:nvSpPr>
          <p:cNvPr id="10" name="Google Shape;128;p19">
            <a:extLst>
              <a:ext uri="{FF2B5EF4-FFF2-40B4-BE49-F238E27FC236}">
                <a16:creationId xmlns:a16="http://schemas.microsoft.com/office/drawing/2014/main" id="{90AA4D8A-8469-1783-6B02-FBE1E0DD7ADF}"/>
              </a:ext>
            </a:extLst>
          </p:cNvPr>
          <p:cNvSpPr txBox="1"/>
          <p:nvPr/>
        </p:nvSpPr>
        <p:spPr>
          <a:xfrm>
            <a:off x="90900" y="4739800"/>
            <a:ext cx="2291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</a:rPr>
              <a:t>June 1, 2023</a:t>
            </a:r>
            <a:endParaRPr sz="1000" dirty="0">
              <a:solidFill>
                <a:schemeClr val="lt1"/>
              </a:solidFill>
            </a:endParaRPr>
          </a:p>
        </p:txBody>
      </p:sp>
      <p:sp>
        <p:nvSpPr>
          <p:cNvPr id="9" name="Google Shape;322;p37"/>
          <p:cNvSpPr/>
          <p:nvPr/>
        </p:nvSpPr>
        <p:spPr>
          <a:xfrm>
            <a:off x="7916000" y="3757250"/>
            <a:ext cx="984900" cy="96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167750-3F7A-BD5C-02D8-A6F6AE6BF5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13383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7"/>
          <p:cNvSpPr/>
          <p:nvPr/>
        </p:nvSpPr>
        <p:spPr>
          <a:xfrm>
            <a:off x="7916000" y="3757250"/>
            <a:ext cx="984900" cy="96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50" dirty="0"/>
              <a:t>Improving Coverage Model</a:t>
            </a:r>
            <a:endParaRPr sz="2550" dirty="0"/>
          </a:p>
        </p:txBody>
      </p:sp>
      <p:sp>
        <p:nvSpPr>
          <p:cNvPr id="324" name="Google Shape;324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128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 b="1" dirty="0"/>
              <a:t>Current Drawbacks:</a:t>
            </a:r>
            <a:endParaRPr sz="1400" dirty="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lang="en-US" sz="1400" dirty="0"/>
              <a:t>Does not account for oceanographic model features</a:t>
            </a:r>
            <a:endParaRPr sz="1400" dirty="0"/>
          </a:p>
          <a:p>
            <a:pPr lvl="1" indent="-317500">
              <a:spcBef>
                <a:spcPts val="1000"/>
              </a:spcBef>
              <a:buSzPts val="1400"/>
              <a:buChar char="-"/>
            </a:pPr>
            <a:r>
              <a:rPr lang="en-US" sz="1000" dirty="0"/>
              <a:t>Is information impacted by a flow resource?</a:t>
            </a:r>
          </a:p>
          <a:p>
            <a:pPr lvl="1" indent="-317500">
              <a:spcBef>
                <a:spcPts val="1000"/>
              </a:spcBef>
              <a:buSzPts val="1400"/>
              <a:buChar char="-"/>
            </a:pPr>
            <a:r>
              <a:rPr lang="en-US" sz="1000" dirty="0"/>
              <a:t>How can coverage loss be better modeled?</a:t>
            </a:r>
            <a:endParaRPr sz="1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8" name="Google Shape;175;p24"/>
          <p:cNvSpPr txBox="1"/>
          <p:nvPr/>
        </p:nvSpPr>
        <p:spPr>
          <a:xfrm>
            <a:off x="4479122" y="3902047"/>
            <a:ext cx="3609905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</a:rPr>
              <a:t>Coverage: how much you know about a location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6AA84F"/>
                </a:solidFill>
              </a:rPr>
              <a:t>Coverage Gain (by visiting location)</a:t>
            </a:r>
            <a:endParaRPr sz="1200" dirty="0">
              <a:solidFill>
                <a:srgbClr val="6AA84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0000"/>
                </a:solidFill>
              </a:rPr>
              <a:t>Lose Coverage proportional to time (flat rate)</a:t>
            </a:r>
            <a:endParaRPr sz="1200" dirty="0">
              <a:solidFill>
                <a:srgbClr val="FF0000"/>
              </a:solidFill>
            </a:endParaRPr>
          </a:p>
        </p:txBody>
      </p:sp>
      <p:pic>
        <p:nvPicPr>
          <p:cNvPr id="9" name="Google Shape;17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329933"/>
            <a:ext cx="4217752" cy="146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7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2507" y="1118077"/>
            <a:ext cx="4394301" cy="43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300E02-E4AF-D7D4-5FA8-EB81489DC5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8796" y="1573925"/>
            <a:ext cx="2004159" cy="654349"/>
          </a:xfrm>
          <a:prstGeom prst="rect">
            <a:avLst/>
          </a:prstGeom>
        </p:spPr>
      </p:pic>
      <p:pic>
        <p:nvPicPr>
          <p:cNvPr id="3" name="Google Shape;350;p40">
            <a:extLst>
              <a:ext uri="{FF2B5EF4-FFF2-40B4-BE49-F238E27FC236}">
                <a16:creationId xmlns:a16="http://schemas.microsoft.com/office/drawing/2014/main" id="{DB0EC26C-4EAA-BA15-0C09-581A15868C4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4973" y="2736735"/>
            <a:ext cx="2273875" cy="16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3457A-5D09-EDEA-FA44-8180559259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81683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43"/>
          <p:cNvPicPr preferRelativeResize="0"/>
          <p:nvPr/>
        </p:nvPicPr>
        <p:blipFill rotWithShape="1">
          <a:blip r:embed="rId3">
            <a:alphaModFix/>
          </a:blip>
          <a:srcRect t="5811"/>
          <a:stretch/>
        </p:blipFill>
        <p:spPr>
          <a:xfrm>
            <a:off x="470425" y="592975"/>
            <a:ext cx="6104401" cy="407025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3"/>
          <p:cNvSpPr txBox="1"/>
          <p:nvPr/>
        </p:nvSpPr>
        <p:spPr>
          <a:xfrm>
            <a:off x="6715725" y="2116625"/>
            <a:ext cx="21168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K. Haas, “Assessment of energy production potential from ocean currents along the United States coastline,” Georgia Inst. of Technology, Atlanta, GA (United States), Tech. Rep., 2013.</a:t>
            </a:r>
            <a:endParaRPr sz="1100"/>
          </a:p>
        </p:txBody>
      </p:sp>
      <p:sp>
        <p:nvSpPr>
          <p:cNvPr id="385" name="Google Shape;385;p43"/>
          <p:cNvSpPr txBox="1"/>
          <p:nvPr/>
        </p:nvSpPr>
        <p:spPr>
          <a:xfrm>
            <a:off x="6771975" y="1204275"/>
            <a:ext cx="2004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160 TwH/yr of Technical Energy Capacity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E4EBD5-F7D2-492D-0978-3039F7DE23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A4B7C-3DC7-0163-DAA8-91C4C1E7B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Motivation/Context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4F82B9-7D94-687D-0AF8-4D96028AF4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5A6D244F-570F-3C1C-1D8A-818F8B4C18EF}"/>
              </a:ext>
            </a:extLst>
          </p:cNvPr>
          <p:cNvSpPr txBox="1">
            <a:spLocks/>
          </p:cNvSpPr>
          <p:nvPr/>
        </p:nvSpPr>
        <p:spPr>
          <a:xfrm>
            <a:off x="628650" y="4767263"/>
            <a:ext cx="2057400" cy="273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June 1, 2023</a:t>
            </a:r>
          </a:p>
        </p:txBody>
      </p:sp>
    </p:spTree>
    <p:extLst>
      <p:ext uri="{BB962C8B-B14F-4D97-AF65-F5344CB8AC3E}">
        <p14:creationId xmlns:p14="http://schemas.microsoft.com/office/powerpoint/2010/main" val="2928693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88;p34"/>
          <p:cNvPicPr preferRelativeResize="0"/>
          <p:nvPr/>
        </p:nvPicPr>
        <p:blipFill rotWithShape="1">
          <a:blip r:embed="rId2">
            <a:alphaModFix/>
          </a:blip>
          <a:srcRect l="592" r="592"/>
          <a:stretch/>
        </p:blipFill>
        <p:spPr>
          <a:xfrm>
            <a:off x="822975" y="2208669"/>
            <a:ext cx="2332676" cy="20258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roup 35"/>
          <p:cNvGrpSpPr/>
          <p:nvPr/>
        </p:nvGrpSpPr>
        <p:grpSpPr>
          <a:xfrm>
            <a:off x="3839787" y="1304012"/>
            <a:ext cx="3925987" cy="2878945"/>
            <a:chOff x="3839787" y="1304012"/>
            <a:chExt cx="3925987" cy="28789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075043" y="1304014"/>
              <a:ext cx="6627" cy="19891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4075045" y="3293165"/>
              <a:ext cx="3690729" cy="66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839787" y="1304014"/>
                  <a:ext cx="23525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9787" y="1304014"/>
                  <a:ext cx="235256" cy="215444"/>
                </a:xfrm>
                <a:prstGeom prst="rect">
                  <a:avLst/>
                </a:prstGeom>
                <a:blipFill>
                  <a:blip r:embed="rId3"/>
                  <a:stretch>
                    <a:fillRect l="-10526" r="-5263" b="-1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41188" y="3299791"/>
                  <a:ext cx="12458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1188" y="3299791"/>
                  <a:ext cx="124586" cy="215444"/>
                </a:xfrm>
                <a:prstGeom prst="rect">
                  <a:avLst/>
                </a:prstGeom>
                <a:blipFill>
                  <a:blip r:embed="rId4"/>
                  <a:stretch>
                    <a:fillRect l="-23810" r="-19048"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/>
            <p:cNvCxnSpPr/>
            <p:nvPr/>
          </p:nvCxnSpPr>
          <p:spPr>
            <a:xfrm flipH="1" flipV="1">
              <a:off x="6264228" y="1304012"/>
              <a:ext cx="6627" cy="198915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ight Brace 17"/>
            <p:cNvSpPr/>
            <p:nvPr/>
          </p:nvSpPr>
          <p:spPr>
            <a:xfrm rot="5400000">
              <a:off x="4979505" y="2701835"/>
              <a:ext cx="344556" cy="1755913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079719" y="3752070"/>
                  <a:ext cx="144128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9719" y="3752070"/>
                  <a:ext cx="144128" cy="215444"/>
                </a:xfrm>
                <a:prstGeom prst="rect">
                  <a:avLst/>
                </a:prstGeom>
                <a:blipFill>
                  <a:blip r:embed="rId5"/>
                  <a:stretch>
                    <a:fillRect l="-37500" r="-33333"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Connector 19"/>
            <p:cNvCxnSpPr/>
            <p:nvPr/>
          </p:nvCxnSpPr>
          <p:spPr>
            <a:xfrm flipH="1" flipV="1">
              <a:off x="4518992" y="1310639"/>
              <a:ext cx="6627" cy="198915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4987808" y="1304012"/>
              <a:ext cx="6627" cy="198915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5456624" y="1304012"/>
              <a:ext cx="6627" cy="198915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5872022" y="1310639"/>
              <a:ext cx="6627" cy="1989152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075043" y="1895061"/>
              <a:ext cx="4505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518992" y="1583635"/>
              <a:ext cx="4505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4987808" y="1789043"/>
              <a:ext cx="475443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438384" y="2298588"/>
              <a:ext cx="440265" cy="66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78649" y="1895061"/>
              <a:ext cx="392206" cy="66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ight Brace 33"/>
            <p:cNvSpPr/>
            <p:nvPr/>
          </p:nvSpPr>
          <p:spPr>
            <a:xfrm rot="5400000">
              <a:off x="6790370" y="2901253"/>
              <a:ext cx="344556" cy="1357080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6835633" y="3752070"/>
                  <a:ext cx="246076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b="0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33" y="3752070"/>
                  <a:ext cx="246076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44E890F-19E5-9F1C-495C-70F52B4457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630" y="1357581"/>
            <a:ext cx="2527406" cy="45210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C8CEE-0B1D-C6B4-8B19-CE2354622A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6973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/>
              <a:t>Why is Ocean Data Useful?</a:t>
            </a:r>
            <a:endParaRPr sz="2550"/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526" y="1847601"/>
            <a:ext cx="2482925" cy="163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/>
        </p:nvSpPr>
        <p:spPr>
          <a:xfrm>
            <a:off x="460300" y="1182588"/>
            <a:ext cx="2387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Hurricane Forecasting - Temperature Data</a:t>
            </a:r>
            <a:endParaRPr sz="1200"/>
          </a:p>
        </p:txBody>
      </p:sp>
      <p:sp>
        <p:nvSpPr>
          <p:cNvPr id="123" name="Google Shape;123;p19"/>
          <p:cNvSpPr txBox="1"/>
          <p:nvPr/>
        </p:nvSpPr>
        <p:spPr>
          <a:xfrm>
            <a:off x="1049788" y="3523525"/>
            <a:ext cx="1208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NOAA</a:t>
            </a:r>
            <a:endParaRPr sz="1200"/>
          </a:p>
        </p:txBody>
      </p:sp>
      <p:pic>
        <p:nvPicPr>
          <p:cNvPr id="124" name="Google Shape;124;p19"/>
          <p:cNvPicPr preferRelativeResize="0"/>
          <p:nvPr/>
        </p:nvPicPr>
        <p:blipFill rotWithShape="1">
          <a:blip r:embed="rId4">
            <a:alphaModFix/>
          </a:blip>
          <a:srcRect t="5811"/>
          <a:stretch/>
        </p:blipFill>
        <p:spPr>
          <a:xfrm>
            <a:off x="3765513" y="1736712"/>
            <a:ext cx="2679774" cy="1786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/>
        </p:nvSpPr>
        <p:spPr>
          <a:xfrm>
            <a:off x="4149625" y="3984025"/>
            <a:ext cx="2116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K. Haas, “Assessment of energy production potential from ocean currents along the United States coastline,” Georgia Inst. of Technology, Atlanta, GA (United States), Tech. Rep., 2013.</a:t>
            </a:r>
            <a:endParaRPr sz="700"/>
          </a:p>
        </p:txBody>
      </p:sp>
      <p:sp>
        <p:nvSpPr>
          <p:cNvPr id="126" name="Google Shape;126;p19"/>
          <p:cNvSpPr txBox="1"/>
          <p:nvPr/>
        </p:nvSpPr>
        <p:spPr>
          <a:xfrm>
            <a:off x="4174000" y="3579500"/>
            <a:ext cx="2004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160 TWh/yr of Technical Energy Capacity ~ 14.5 million homes</a:t>
            </a:r>
            <a:endParaRPr sz="1000" dirty="0"/>
          </a:p>
        </p:txBody>
      </p:sp>
      <p:sp>
        <p:nvSpPr>
          <p:cNvPr id="127" name="Google Shape;127;p19"/>
          <p:cNvSpPr txBox="1"/>
          <p:nvPr/>
        </p:nvSpPr>
        <p:spPr>
          <a:xfrm>
            <a:off x="5241501" y="1182600"/>
            <a:ext cx="2547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Marine Hydrokinetic Energy - </a:t>
            </a:r>
            <a:endParaRPr sz="1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Flow Velocity vs Depth Data</a:t>
            </a:r>
            <a:endParaRPr sz="1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D566AE-96A3-B697-407F-ACFFE75C5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9603" y="1749798"/>
            <a:ext cx="2191871" cy="164390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CC2443-D865-926F-65C4-7B072B9314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D9157E18-AE11-632C-FF1D-A45A0FA2B3F5}"/>
              </a:ext>
            </a:extLst>
          </p:cNvPr>
          <p:cNvSpPr txBox="1">
            <a:spLocks/>
          </p:cNvSpPr>
          <p:nvPr/>
        </p:nvSpPr>
        <p:spPr>
          <a:xfrm>
            <a:off x="628650" y="4767263"/>
            <a:ext cx="2057400" cy="273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June 1, 2023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/>
              <a:t>Current Sensing Resources</a:t>
            </a:r>
            <a:endParaRPr sz="2550"/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2225" y="1042375"/>
            <a:ext cx="5856849" cy="333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/>
          <p:nvPr/>
        </p:nvSpPr>
        <p:spPr>
          <a:xfrm>
            <a:off x="2107350" y="4379650"/>
            <a:ext cx="4686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Provided by: Dr. Mike Muglia, ECU</a:t>
            </a:r>
            <a:endParaRPr sz="1100"/>
          </a:p>
        </p:txBody>
      </p:sp>
      <p:cxnSp>
        <p:nvCxnSpPr>
          <p:cNvPr id="139" name="Google Shape;139;p20"/>
          <p:cNvCxnSpPr/>
          <p:nvPr/>
        </p:nvCxnSpPr>
        <p:spPr>
          <a:xfrm>
            <a:off x="3367425" y="4229750"/>
            <a:ext cx="7617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" name="Google Shape;140;p20"/>
          <p:cNvSpPr txBox="1"/>
          <p:nvPr/>
        </p:nvSpPr>
        <p:spPr>
          <a:xfrm>
            <a:off x="3409350" y="4010950"/>
            <a:ext cx="869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100km - 60 mi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B5A639-7A9C-9415-1335-3DDAD80977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57AD7-61D1-D11E-E763-7D8693D54DD5}"/>
              </a:ext>
            </a:extLst>
          </p:cNvPr>
          <p:cNvSpPr txBox="1">
            <a:spLocks/>
          </p:cNvSpPr>
          <p:nvPr/>
        </p:nvSpPr>
        <p:spPr>
          <a:xfrm>
            <a:off x="628650" y="4767263"/>
            <a:ext cx="2057400" cy="273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June 1, 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/>
              <a:t>Comparison of Measurement Methods</a:t>
            </a:r>
            <a:endParaRPr sz="2550"/>
          </a:p>
        </p:txBody>
      </p:sp>
      <p:sp>
        <p:nvSpPr>
          <p:cNvPr id="147" name="Google Shape;147;p21"/>
          <p:cNvSpPr/>
          <p:nvPr/>
        </p:nvSpPr>
        <p:spPr>
          <a:xfrm>
            <a:off x="6107469" y="1087745"/>
            <a:ext cx="1402500" cy="339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437" y="1017725"/>
            <a:ext cx="6493126" cy="360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/>
          <p:nvPr/>
        </p:nvSpPr>
        <p:spPr>
          <a:xfrm>
            <a:off x="6408225" y="1017725"/>
            <a:ext cx="1537800" cy="362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AD7F58-B737-7C72-AA83-2DC43B5F93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60043-2129-B71C-A8F6-81DDD4822CF0}"/>
              </a:ext>
            </a:extLst>
          </p:cNvPr>
          <p:cNvSpPr txBox="1">
            <a:spLocks/>
          </p:cNvSpPr>
          <p:nvPr/>
        </p:nvSpPr>
        <p:spPr>
          <a:xfrm>
            <a:off x="628650" y="4767263"/>
            <a:ext cx="2057400" cy="273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June 1,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/>
          <p:nvPr/>
        </p:nvSpPr>
        <p:spPr>
          <a:xfrm>
            <a:off x="7933775" y="3815600"/>
            <a:ext cx="933000" cy="9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 dirty="0"/>
              <a:t>Sea-Trac SP-48</a:t>
            </a:r>
            <a:endParaRPr sz="2200" dirty="0"/>
          </a:p>
        </p:txBody>
      </p:sp>
      <p:graphicFrame>
        <p:nvGraphicFramePr>
          <p:cNvPr id="157" name="Google Shape;157;p22"/>
          <p:cNvGraphicFramePr/>
          <p:nvPr/>
        </p:nvGraphicFramePr>
        <p:xfrm>
          <a:off x="5079150" y="569805"/>
          <a:ext cx="3832850" cy="3962100"/>
        </p:xfrm>
        <a:graphic>
          <a:graphicData uri="http://schemas.openxmlformats.org/drawingml/2006/table">
            <a:tbl>
              <a:tblPr>
                <a:noFill/>
                <a:tableStyleId>{FDCA349F-1109-4DC1-8D5D-BD3ED7695235}</a:tableStyleId>
              </a:tblPr>
              <a:tblGrid>
                <a:gridCol w="191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Attribute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Value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Length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4.8 meters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Beam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1.39 meters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Draft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0.42 meters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Weight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300 kilograms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Solar Panel Area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4.17 meters</a:t>
                      </a:r>
                      <a:r>
                        <a:rPr lang="en" baseline="30000"/>
                        <a:t>2</a:t>
                      </a:r>
                      <a:endParaRPr baseline="30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Brushless Motor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500 Watts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Battery Capacity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6.75 kiloWatt Hours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Top Speed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4.5 knots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Cruise Speed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 knots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9" name="Google Shape;159;p22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50"/>
              <a:t>Solar-Powered ASV</a:t>
            </a:r>
            <a:endParaRPr sz="2550"/>
          </a:p>
        </p:txBody>
      </p:sp>
      <p:pic>
        <p:nvPicPr>
          <p:cNvPr id="160" name="Google Shape;16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6300" y="2788300"/>
            <a:ext cx="3101149" cy="1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 rotWithShape="1">
          <a:blip r:embed="rId4">
            <a:alphaModFix/>
          </a:blip>
          <a:srcRect l="-1419" r="52143"/>
          <a:stretch/>
        </p:blipFill>
        <p:spPr>
          <a:xfrm>
            <a:off x="561700" y="1033475"/>
            <a:ext cx="3614300" cy="19345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079150" y="2544417"/>
            <a:ext cx="3832850" cy="119269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E63765-95E3-F0BF-3AD0-F6D5791530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81C5B45F-55A8-B520-CF6F-1D29CA3B81E9}"/>
              </a:ext>
            </a:extLst>
          </p:cNvPr>
          <p:cNvSpPr txBox="1">
            <a:spLocks/>
          </p:cNvSpPr>
          <p:nvPr/>
        </p:nvSpPr>
        <p:spPr>
          <a:xfrm>
            <a:off x="628650" y="4767263"/>
            <a:ext cx="2057400" cy="273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June 1,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A4B7C-3DC7-0163-DAA8-91C4C1E7B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Plan a Velocity Trajectory?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727413-2ED1-B5E5-886C-F0B0506CF2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CFBA7A7E-90DD-567A-CCA2-B972E97CA439}"/>
              </a:ext>
            </a:extLst>
          </p:cNvPr>
          <p:cNvSpPr txBox="1">
            <a:spLocks/>
          </p:cNvSpPr>
          <p:nvPr/>
        </p:nvSpPr>
        <p:spPr>
          <a:xfrm>
            <a:off x="628650" y="4767263"/>
            <a:ext cx="2057400" cy="273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June 1, 2023</a:t>
            </a:r>
          </a:p>
        </p:txBody>
      </p:sp>
    </p:spTree>
    <p:extLst>
      <p:ext uri="{BB962C8B-B14F-4D97-AF65-F5344CB8AC3E}">
        <p14:creationId xmlns:p14="http://schemas.microsoft.com/office/powerpoint/2010/main" val="3599820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buClr>
                <a:srgbClr val="000000"/>
              </a:buClr>
              <a:buSzPct val="34859"/>
            </a:pPr>
            <a:r>
              <a:rPr lang="en-US" sz="2840" dirty="0"/>
              <a:t>Goal: Maximize Distance Travelled Along Fixed Path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B72564-B783-4BDE-0B25-447C4EE38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187" y="1508533"/>
            <a:ext cx="3487074" cy="2615305"/>
          </a:xfrm>
          <a:prstGeom prst="rect">
            <a:avLst/>
          </a:prstGeom>
        </p:spPr>
      </p:pic>
      <p:pic>
        <p:nvPicPr>
          <p:cNvPr id="6" name="Google Shape;216;p28"/>
          <p:cNvPicPr preferRelativeResize="0"/>
          <p:nvPr/>
        </p:nvPicPr>
        <p:blipFill rotWithShape="1">
          <a:blip r:embed="rId3">
            <a:alphaModFix/>
          </a:blip>
          <a:srcRect t="5811"/>
          <a:stretch/>
        </p:blipFill>
        <p:spPr>
          <a:xfrm>
            <a:off x="510135" y="1587931"/>
            <a:ext cx="3975725" cy="26508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2;p37"/>
          <p:cNvSpPr/>
          <p:nvPr/>
        </p:nvSpPr>
        <p:spPr>
          <a:xfrm>
            <a:off x="7916000" y="3757250"/>
            <a:ext cx="984900" cy="96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FC32DF4-6E19-F4B8-340F-88DFB62B130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June 1,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E19CF-44D3-1E9F-4478-A95174DB0F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7788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5950</TotalTime>
  <Words>950</Words>
  <Application>Microsoft Office PowerPoint</Application>
  <PresentationFormat>On-screen Show (16:9)</PresentationFormat>
  <Paragraphs>283</Paragraphs>
  <Slides>30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Cambria Math</vt:lpstr>
      <vt:lpstr>Office Theme</vt:lpstr>
      <vt:lpstr>Predictive Velocity Trajectory Control for a Persistently Operating Solar-Powered Autonomous Surface Vessel  ACC 2023 – June 1, 2023</vt:lpstr>
      <vt:lpstr>Outline</vt:lpstr>
      <vt:lpstr>Motivation/Context</vt:lpstr>
      <vt:lpstr>Why is Ocean Data Useful?</vt:lpstr>
      <vt:lpstr>Current Sensing Resources</vt:lpstr>
      <vt:lpstr>Comparison of Measurement Methods</vt:lpstr>
      <vt:lpstr>Solar-Powered ASV</vt:lpstr>
      <vt:lpstr>How Do We Plan a Velocity Trajectory?</vt:lpstr>
      <vt:lpstr>Goal: Maximize Distance Travelled Along Fixed Path</vt:lpstr>
      <vt:lpstr>Environmental Constraints</vt:lpstr>
      <vt:lpstr>Path-Following Controller &amp; Vehicle Kinematics</vt:lpstr>
      <vt:lpstr>Battery Dynamics/Constraints</vt:lpstr>
      <vt:lpstr>How Do We Solve This?</vt:lpstr>
      <vt:lpstr>Model Predictive Control (MPC)</vt:lpstr>
      <vt:lpstr>Model Predictive Control (MPC)</vt:lpstr>
      <vt:lpstr>Baseline Infinite Horizon Reward</vt:lpstr>
      <vt:lpstr>Scheduled Infinite Horizon Reward</vt:lpstr>
      <vt:lpstr>Infinite Horizon Terminal Cost</vt:lpstr>
      <vt:lpstr>Comparison Benchmark Strategies</vt:lpstr>
      <vt:lpstr>Benchmarks</vt:lpstr>
      <vt:lpstr>Constant Speed Infinite Battery Benchmark</vt:lpstr>
      <vt:lpstr>PowerPoint Presentation</vt:lpstr>
      <vt:lpstr>PowerPoint Presentation</vt:lpstr>
      <vt:lpstr>Summary/Future Work</vt:lpstr>
      <vt:lpstr>Questions?</vt:lpstr>
      <vt:lpstr>Appendix</vt:lpstr>
      <vt:lpstr>Infinite Horizon Predictions</vt:lpstr>
      <vt:lpstr>Improving Coverage Model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Coverage-Maximizing Solar-Powered Autonomous Surface Vehicle Control for Persistent Gulf Stream Observation  ACC 2022 - June 10, 2022</dc:title>
  <cp:lastModifiedBy>Kavin Govindarajan</cp:lastModifiedBy>
  <cp:revision>47</cp:revision>
  <dcterms:modified xsi:type="dcterms:W3CDTF">2023-06-01T00:57:34Z</dcterms:modified>
</cp:coreProperties>
</file>