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8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700" r:id="rId2"/>
  </p:sldMasterIdLst>
  <p:notesMasterIdLst>
    <p:notesMasterId r:id="rId36"/>
  </p:notesMasterIdLst>
  <p:sldIdLst>
    <p:sldId id="256" r:id="rId3"/>
    <p:sldId id="296" r:id="rId4"/>
    <p:sldId id="297" r:id="rId5"/>
    <p:sldId id="287" r:id="rId6"/>
    <p:sldId id="335" r:id="rId7"/>
    <p:sldId id="321" r:id="rId8"/>
    <p:sldId id="322" r:id="rId9"/>
    <p:sldId id="326" r:id="rId10"/>
    <p:sldId id="327" r:id="rId11"/>
    <p:sldId id="266" r:id="rId12"/>
    <p:sldId id="315" r:id="rId13"/>
    <p:sldId id="330" r:id="rId14"/>
    <p:sldId id="323" r:id="rId15"/>
    <p:sldId id="306" r:id="rId16"/>
    <p:sldId id="328" r:id="rId17"/>
    <p:sldId id="307" r:id="rId18"/>
    <p:sldId id="333" r:id="rId19"/>
    <p:sldId id="275" r:id="rId20"/>
    <p:sldId id="334" r:id="rId21"/>
    <p:sldId id="308" r:id="rId22"/>
    <p:sldId id="332" r:id="rId23"/>
    <p:sldId id="320" r:id="rId24"/>
    <p:sldId id="317" r:id="rId25"/>
    <p:sldId id="331" r:id="rId26"/>
    <p:sldId id="318" r:id="rId27"/>
    <p:sldId id="285" r:id="rId28"/>
    <p:sldId id="272" r:id="rId29"/>
    <p:sldId id="329" r:id="rId30"/>
    <p:sldId id="319" r:id="rId31"/>
    <p:sldId id="299" r:id="rId32"/>
    <p:sldId id="310" r:id="rId33"/>
    <p:sldId id="316" r:id="rId34"/>
    <p:sldId id="304" r:id="rId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CECE"/>
    <a:srgbClr val="FF3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9" autoAdjust="0"/>
    <p:restoredTop sz="89402" autoAdjust="0"/>
  </p:normalViewPr>
  <p:slideViewPr>
    <p:cSldViewPr snapToGrid="0">
      <p:cViewPr varScale="1">
        <p:scale>
          <a:sx n="127" d="100"/>
          <a:sy n="127" d="100"/>
        </p:scale>
        <p:origin x="172" y="1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vin Govindarajan" userId="6d3d07dabf44099e" providerId="LiveId" clId="{2241FF26-3A30-4E85-BEBA-18A7B0D94A07}"/>
    <pc:docChg chg="custSel modSld">
      <pc:chgData name="Kavin Govindarajan" userId="6d3d07dabf44099e" providerId="LiveId" clId="{2241FF26-3A30-4E85-BEBA-18A7B0D94A07}" dt="2024-01-11T19:28:52.074" v="137" actId="20577"/>
      <pc:docMkLst>
        <pc:docMk/>
      </pc:docMkLst>
      <pc:sldChg chg="modSp mod">
        <pc:chgData name="Kavin Govindarajan" userId="6d3d07dabf44099e" providerId="LiveId" clId="{2241FF26-3A30-4E85-BEBA-18A7B0D94A07}" dt="2024-01-11T19:28:52.074" v="137" actId="20577"/>
        <pc:sldMkLst>
          <pc:docMk/>
          <pc:sldMk cId="0" sldId="281"/>
        </pc:sldMkLst>
      </pc:sldChg>
    </pc:docChg>
  </pc:docChgLst>
  <pc:docChgLst>
    <pc:chgData name="Kavin Govindarajan" userId="6d3d07dabf44099e" providerId="LiveId" clId="{9145731A-A194-450E-AFBA-BDBCBD902E47}"/>
    <pc:docChg chg="undo custSel addSld delSld modSld sldOrd modMainMaster">
      <pc:chgData name="Kavin Govindarajan" userId="6d3d07dabf44099e" providerId="LiveId" clId="{9145731A-A194-450E-AFBA-BDBCBD902E47}" dt="2025-08-22T22:08:40.958" v="2653" actId="20577"/>
      <pc:docMkLst>
        <pc:docMk/>
      </pc:docMkLst>
      <pc:sldChg chg="del">
        <pc:chgData name="Kavin Govindarajan" userId="6d3d07dabf44099e" providerId="LiveId" clId="{9145731A-A194-450E-AFBA-BDBCBD902E47}" dt="2025-08-20T19:37:17.521" v="862" actId="47"/>
        <pc:sldMkLst>
          <pc:docMk/>
          <pc:sldMk cId="0" sldId="265"/>
        </pc:sldMkLst>
      </pc:sldChg>
      <pc:sldChg chg="delSp modSp mod ord">
        <pc:chgData name="Kavin Govindarajan" userId="6d3d07dabf44099e" providerId="LiveId" clId="{9145731A-A194-450E-AFBA-BDBCBD902E47}" dt="2025-08-22T14:25:01.945" v="1903"/>
        <pc:sldMkLst>
          <pc:docMk/>
          <pc:sldMk cId="0" sldId="266"/>
        </pc:sldMkLst>
        <pc:picChg chg="mod">
          <ac:chgData name="Kavin Govindarajan" userId="6d3d07dabf44099e" providerId="LiveId" clId="{9145731A-A194-450E-AFBA-BDBCBD902E47}" dt="2025-08-20T19:25:34.266" v="795" actId="1076"/>
          <ac:picMkLst>
            <pc:docMk/>
            <pc:sldMk cId="0" sldId="266"/>
            <ac:picMk id="2" creationId="{4D1E9461-F109-8A29-94BA-5C2ACFDCBB8A}"/>
          </ac:picMkLst>
        </pc:picChg>
      </pc:sldChg>
      <pc:sldChg chg="modSp mod ord">
        <pc:chgData name="Kavin Govindarajan" userId="6d3d07dabf44099e" providerId="LiveId" clId="{9145731A-A194-450E-AFBA-BDBCBD902E47}" dt="2025-08-22T14:27:01.183" v="1914"/>
        <pc:sldMkLst>
          <pc:docMk/>
          <pc:sldMk cId="0" sldId="272"/>
        </pc:sldMkLst>
        <pc:spChg chg="mod">
          <ac:chgData name="Kavin Govindarajan" userId="6d3d07dabf44099e" providerId="LiveId" clId="{9145731A-A194-450E-AFBA-BDBCBD902E47}" dt="2025-08-20T19:26:00.063" v="820" actId="20577"/>
          <ac:spMkLst>
            <pc:docMk/>
            <pc:sldMk cId="0" sldId="272"/>
            <ac:spMk id="238" creationId="{00000000-0000-0000-0000-000000000000}"/>
          </ac:spMkLst>
        </pc:spChg>
      </pc:sldChg>
      <pc:sldChg chg="del">
        <pc:chgData name="Kavin Govindarajan" userId="6d3d07dabf44099e" providerId="LiveId" clId="{9145731A-A194-450E-AFBA-BDBCBD902E47}" dt="2025-08-20T19:37:43.064" v="869" actId="47"/>
        <pc:sldMkLst>
          <pc:docMk/>
          <pc:sldMk cId="0" sldId="273"/>
        </pc:sldMkLst>
      </pc:sldChg>
      <pc:sldChg chg="addSp delSp modSp mod modAnim">
        <pc:chgData name="Kavin Govindarajan" userId="6d3d07dabf44099e" providerId="LiveId" clId="{9145731A-A194-450E-AFBA-BDBCBD902E47}" dt="2025-08-22T19:38:59.735" v="2553"/>
        <pc:sldMkLst>
          <pc:docMk/>
          <pc:sldMk cId="0" sldId="275"/>
        </pc:sldMkLst>
        <pc:picChg chg="mod ord">
          <ac:chgData name="Kavin Govindarajan" userId="6d3d07dabf44099e" providerId="LiveId" clId="{9145731A-A194-450E-AFBA-BDBCBD902E47}" dt="2025-08-22T15:03:26.230" v="2450" actId="962"/>
          <ac:picMkLst>
            <pc:docMk/>
            <pc:sldMk cId="0" sldId="275"/>
            <ac:picMk id="4" creationId="{A3F7A796-4B22-176D-9D95-0ADAB00BA21A}"/>
          </ac:picMkLst>
        </pc:picChg>
        <pc:picChg chg="mod ord">
          <ac:chgData name="Kavin Govindarajan" userId="6d3d07dabf44099e" providerId="LiveId" clId="{9145731A-A194-450E-AFBA-BDBCBD902E47}" dt="2025-08-22T15:03:36.808" v="2466" actId="962"/>
          <ac:picMkLst>
            <pc:docMk/>
            <pc:sldMk cId="0" sldId="275"/>
            <ac:picMk id="7" creationId="{57D3751C-4B81-F0C1-07C8-BA9FFADBDA02}"/>
          </ac:picMkLst>
        </pc:picChg>
        <pc:picChg chg="add mod">
          <ac:chgData name="Kavin Govindarajan" userId="6d3d07dabf44099e" providerId="LiveId" clId="{9145731A-A194-450E-AFBA-BDBCBD902E47}" dt="2025-08-22T15:13:13.873" v="2517" actId="1076"/>
          <ac:picMkLst>
            <pc:docMk/>
            <pc:sldMk cId="0" sldId="275"/>
            <ac:picMk id="10" creationId="{573174CA-7544-5383-1C49-4A825A8ACF19}"/>
          </ac:picMkLst>
        </pc:picChg>
        <pc:picChg chg="mod ord">
          <ac:chgData name="Kavin Govindarajan" userId="6d3d07dabf44099e" providerId="LiveId" clId="{9145731A-A194-450E-AFBA-BDBCBD902E47}" dt="2025-08-22T15:17:19.469" v="2532" actId="1076"/>
          <ac:picMkLst>
            <pc:docMk/>
            <pc:sldMk cId="0" sldId="275"/>
            <ac:picMk id="13" creationId="{548B5EF4-9796-60FB-A73D-E533BA1B37D0}"/>
          </ac:picMkLst>
        </pc:picChg>
        <pc:picChg chg="mod ord">
          <ac:chgData name="Kavin Govindarajan" userId="6d3d07dabf44099e" providerId="LiveId" clId="{9145731A-A194-450E-AFBA-BDBCBD902E47}" dt="2025-08-22T15:13:11.595" v="2516" actId="1076"/>
          <ac:picMkLst>
            <pc:docMk/>
            <pc:sldMk cId="0" sldId="275"/>
            <ac:picMk id="16" creationId="{78C2536D-7CF9-D843-1A85-E7D45AD47A8B}"/>
          </ac:picMkLst>
        </pc:picChg>
        <pc:picChg chg="mod ord">
          <ac:chgData name="Kavin Govindarajan" userId="6d3d07dabf44099e" providerId="LiveId" clId="{9145731A-A194-450E-AFBA-BDBCBD902E47}" dt="2025-08-22T15:15:42.522" v="2531" actId="962"/>
          <ac:picMkLst>
            <pc:docMk/>
            <pc:sldMk cId="0" sldId="275"/>
            <ac:picMk id="18" creationId="{6613BB12-E6D6-3C9B-08FC-F2C5286DF364}"/>
          </ac:picMkLst>
        </pc:picChg>
        <pc:picChg chg="add mod">
          <ac:chgData name="Kavin Govindarajan" userId="6d3d07dabf44099e" providerId="LiveId" clId="{9145731A-A194-450E-AFBA-BDBCBD902E47}" dt="2025-08-22T19:38:42.909" v="2551" actId="1076"/>
          <ac:picMkLst>
            <pc:docMk/>
            <pc:sldMk cId="0" sldId="275"/>
            <ac:picMk id="22" creationId="{97A0ADF2-3F01-8B4C-763F-5E72F8D8A495}"/>
          </ac:picMkLst>
        </pc:picChg>
      </pc:sldChg>
      <pc:sldChg chg="ord">
        <pc:chgData name="Kavin Govindarajan" userId="6d3d07dabf44099e" providerId="LiveId" clId="{9145731A-A194-450E-AFBA-BDBCBD902E47}" dt="2025-08-20T20:19:22.364" v="1030"/>
        <pc:sldMkLst>
          <pc:docMk/>
          <pc:sldMk cId="3814823902" sldId="285"/>
        </pc:sldMkLst>
      </pc:sldChg>
      <pc:sldChg chg="delSp modSp modAnim">
        <pc:chgData name="Kavin Govindarajan" userId="6d3d07dabf44099e" providerId="LiveId" clId="{9145731A-A194-450E-AFBA-BDBCBD902E47}" dt="2025-08-20T20:14:52.621" v="980"/>
        <pc:sldMkLst>
          <pc:docMk/>
          <pc:sldMk cId="2208854584" sldId="287"/>
        </pc:sldMkLst>
        <pc:spChg chg="mod topLvl">
          <ac:chgData name="Kavin Govindarajan" userId="6d3d07dabf44099e" providerId="LiveId" clId="{9145731A-A194-450E-AFBA-BDBCBD902E47}" dt="2025-08-20T20:14:47.860" v="979" actId="165"/>
          <ac:spMkLst>
            <pc:docMk/>
            <pc:sldMk cId="2208854584" sldId="287"/>
            <ac:spMk id="8" creationId="{D77FFC6D-53F4-9F57-F8D6-C407CEF626B0}"/>
          </ac:spMkLst>
        </pc:spChg>
        <pc:graphicFrameChg chg="mod topLvl">
          <ac:chgData name="Kavin Govindarajan" userId="6d3d07dabf44099e" providerId="LiveId" clId="{9145731A-A194-450E-AFBA-BDBCBD902E47}" dt="2025-08-20T20:14:47.860" v="979" actId="165"/>
          <ac:graphicFrameMkLst>
            <pc:docMk/>
            <pc:sldMk cId="2208854584" sldId="287"/>
            <ac:graphicFrameMk id="5" creationId="{F6363135-5FEC-DECC-BDD2-B61558977F49}"/>
          </ac:graphicFrameMkLst>
        </pc:graphicFrameChg>
      </pc:sldChg>
      <pc:sldChg chg="del">
        <pc:chgData name="Kavin Govindarajan" userId="6d3d07dabf44099e" providerId="LiveId" clId="{9145731A-A194-450E-AFBA-BDBCBD902E47}" dt="2025-08-21T13:17:15.906" v="1824" actId="47"/>
        <pc:sldMkLst>
          <pc:docMk/>
          <pc:sldMk cId="3898301026" sldId="288"/>
        </pc:sldMkLst>
      </pc:sldChg>
      <pc:sldChg chg="del">
        <pc:chgData name="Kavin Govindarajan" userId="6d3d07dabf44099e" providerId="LiveId" clId="{9145731A-A194-450E-AFBA-BDBCBD902E47}" dt="2025-08-20T18:47:31.118" v="664" actId="47"/>
        <pc:sldMkLst>
          <pc:docMk/>
          <pc:sldMk cId="2772209171" sldId="289"/>
        </pc:sldMkLst>
      </pc:sldChg>
      <pc:sldChg chg="modSp mod">
        <pc:chgData name="Kavin Govindarajan" userId="6d3d07dabf44099e" providerId="LiveId" clId="{9145731A-A194-450E-AFBA-BDBCBD902E47}" dt="2025-08-20T20:18:21.863" v="1028" actId="20577"/>
        <pc:sldMkLst>
          <pc:docMk/>
          <pc:sldMk cId="4254740526" sldId="296"/>
        </pc:sldMkLst>
        <pc:spChg chg="mod">
          <ac:chgData name="Kavin Govindarajan" userId="6d3d07dabf44099e" providerId="LiveId" clId="{9145731A-A194-450E-AFBA-BDBCBD902E47}" dt="2025-08-20T20:18:21.863" v="1028" actId="20577"/>
          <ac:spMkLst>
            <pc:docMk/>
            <pc:sldMk cId="4254740526" sldId="296"/>
            <ac:spMk id="3" creationId="{DB4998BA-C4CF-32A5-0DFE-E0CD4DB99827}"/>
          </ac:spMkLst>
        </pc:spChg>
      </pc:sldChg>
      <pc:sldChg chg="addSp modSp mod modAnim">
        <pc:chgData name="Kavin Govindarajan" userId="6d3d07dabf44099e" providerId="LiveId" clId="{9145731A-A194-450E-AFBA-BDBCBD902E47}" dt="2025-08-20T20:21:29.809" v="1163" actId="20577"/>
        <pc:sldMkLst>
          <pc:docMk/>
          <pc:sldMk cId="1889409354" sldId="297"/>
        </pc:sldMkLst>
        <pc:spChg chg="mod">
          <ac:chgData name="Kavin Govindarajan" userId="6d3d07dabf44099e" providerId="LiveId" clId="{9145731A-A194-450E-AFBA-BDBCBD902E47}" dt="2025-08-20T20:15:49.673" v="1003" actId="20577"/>
          <ac:spMkLst>
            <pc:docMk/>
            <pc:sldMk cId="1889409354" sldId="297"/>
            <ac:spMk id="2" creationId="{BE82BD54-0312-8E22-E5DD-3716614EDF49}"/>
          </ac:spMkLst>
        </pc:spChg>
        <pc:spChg chg="add mod ord">
          <ac:chgData name="Kavin Govindarajan" userId="6d3d07dabf44099e" providerId="LiveId" clId="{9145731A-A194-450E-AFBA-BDBCBD902E47}" dt="2025-08-20T20:21:29.809" v="1163" actId="20577"/>
          <ac:spMkLst>
            <pc:docMk/>
            <pc:sldMk cId="1889409354" sldId="297"/>
            <ac:spMk id="3" creationId="{FBCEA52B-2803-7218-572B-BC6D8C9E2015}"/>
          </ac:spMkLst>
        </pc:spChg>
        <pc:spChg chg="mod">
          <ac:chgData name="Kavin Govindarajan" userId="6d3d07dabf44099e" providerId="LiveId" clId="{9145731A-A194-450E-AFBA-BDBCBD902E47}" dt="2025-08-20T19:05:07.540" v="786" actId="404"/>
          <ac:spMkLst>
            <pc:docMk/>
            <pc:sldMk cId="1889409354" sldId="297"/>
            <ac:spMk id="6" creationId="{0B8ECDFF-10FE-8647-6D1F-37EA87BD19C8}"/>
          </ac:spMkLst>
        </pc:spChg>
        <pc:spChg chg="mod">
          <ac:chgData name="Kavin Govindarajan" userId="6d3d07dabf44099e" providerId="LiveId" clId="{9145731A-A194-450E-AFBA-BDBCBD902E47}" dt="2025-08-20T20:20:45.467" v="1048" actId="1076"/>
          <ac:spMkLst>
            <pc:docMk/>
            <pc:sldMk cId="1889409354" sldId="297"/>
            <ac:spMk id="7" creationId="{E93D9835-8FA4-9152-5063-B8E76CC0FE5C}"/>
          </ac:spMkLst>
        </pc:spChg>
        <pc:spChg chg="mod">
          <ac:chgData name="Kavin Govindarajan" userId="6d3d07dabf44099e" providerId="LiveId" clId="{9145731A-A194-450E-AFBA-BDBCBD902E47}" dt="2025-08-20T20:20:08.170" v="1032" actId="1076"/>
          <ac:spMkLst>
            <pc:docMk/>
            <pc:sldMk cId="1889409354" sldId="297"/>
            <ac:spMk id="8" creationId="{8EF4882D-4A45-E4B0-EC42-C1843879FB96}"/>
          </ac:spMkLst>
        </pc:spChg>
        <pc:spChg chg="mod">
          <ac:chgData name="Kavin Govindarajan" userId="6d3d07dabf44099e" providerId="LiveId" clId="{9145731A-A194-450E-AFBA-BDBCBD902E47}" dt="2025-08-20T20:20:31.661" v="1043" actId="1076"/>
          <ac:spMkLst>
            <pc:docMk/>
            <pc:sldMk cId="1889409354" sldId="297"/>
            <ac:spMk id="10" creationId="{87E563E0-56DE-2330-31DD-2C231FB73B81}"/>
          </ac:spMkLst>
        </pc:spChg>
        <pc:spChg chg="mod">
          <ac:chgData name="Kavin Govindarajan" userId="6d3d07dabf44099e" providerId="LiveId" clId="{9145731A-A194-450E-AFBA-BDBCBD902E47}" dt="2025-08-20T20:20:35.947" v="1045" actId="1076"/>
          <ac:spMkLst>
            <pc:docMk/>
            <pc:sldMk cId="1889409354" sldId="297"/>
            <ac:spMk id="11" creationId="{487BF897-AF5F-7A3D-BDA6-69A98D64A07B}"/>
          </ac:spMkLst>
        </pc:spChg>
        <pc:picChg chg="mod">
          <ac:chgData name="Kavin Govindarajan" userId="6d3d07dabf44099e" providerId="LiveId" clId="{9145731A-A194-450E-AFBA-BDBCBD902E47}" dt="2025-08-20T20:20:09.690" v="1033" actId="1076"/>
          <ac:picMkLst>
            <pc:docMk/>
            <pc:sldMk cId="1889409354" sldId="297"/>
            <ac:picMk id="5" creationId="{8644C468-6669-9295-EA8C-4C9C36E9412D}"/>
          </ac:picMkLst>
        </pc:picChg>
        <pc:picChg chg="mod">
          <ac:chgData name="Kavin Govindarajan" userId="6d3d07dabf44099e" providerId="LiveId" clId="{9145731A-A194-450E-AFBA-BDBCBD902E47}" dt="2025-08-20T20:20:12.883" v="1034" actId="1076"/>
          <ac:picMkLst>
            <pc:docMk/>
            <pc:sldMk cId="1889409354" sldId="297"/>
            <ac:picMk id="9" creationId="{B6A2DCB7-2842-A859-4DF0-F54BD10E2AA6}"/>
          </ac:picMkLst>
        </pc:picChg>
        <pc:picChg chg="mod">
          <ac:chgData name="Kavin Govindarajan" userId="6d3d07dabf44099e" providerId="LiveId" clId="{9145731A-A194-450E-AFBA-BDBCBD902E47}" dt="2025-08-20T20:20:33.042" v="1044" actId="1076"/>
          <ac:picMkLst>
            <pc:docMk/>
            <pc:sldMk cId="1889409354" sldId="297"/>
            <ac:picMk id="1026" creationId="{40B52D5A-2D47-FEBC-C34D-53634DACEAC4}"/>
          </ac:picMkLst>
        </pc:picChg>
      </pc:sldChg>
      <pc:sldChg chg="del">
        <pc:chgData name="Kavin Govindarajan" userId="6d3d07dabf44099e" providerId="LiveId" clId="{9145731A-A194-450E-AFBA-BDBCBD902E47}" dt="2025-08-20T19:37:40.667" v="868" actId="47"/>
        <pc:sldMkLst>
          <pc:docMk/>
          <pc:sldMk cId="3121985192" sldId="298"/>
        </pc:sldMkLst>
      </pc:sldChg>
      <pc:sldChg chg="ord">
        <pc:chgData name="Kavin Govindarajan" userId="6d3d07dabf44099e" providerId="LiveId" clId="{9145731A-A194-450E-AFBA-BDBCBD902E47}" dt="2025-08-22T14:45:24.891" v="2138"/>
        <pc:sldMkLst>
          <pc:docMk/>
          <pc:sldMk cId="222885240" sldId="299"/>
        </pc:sldMkLst>
      </pc:sldChg>
      <pc:sldChg chg="add del">
        <pc:chgData name="Kavin Govindarajan" userId="6d3d07dabf44099e" providerId="LiveId" clId="{9145731A-A194-450E-AFBA-BDBCBD902E47}" dt="2025-08-20T19:04:49.526" v="783" actId="47"/>
        <pc:sldMkLst>
          <pc:docMk/>
          <pc:sldMk cId="3122962541" sldId="301"/>
        </pc:sldMkLst>
      </pc:sldChg>
      <pc:sldChg chg="del">
        <pc:chgData name="Kavin Govindarajan" userId="6d3d07dabf44099e" providerId="LiveId" clId="{9145731A-A194-450E-AFBA-BDBCBD902E47}" dt="2025-08-20T18:47:34.386" v="665" actId="47"/>
        <pc:sldMkLst>
          <pc:docMk/>
          <pc:sldMk cId="687969456" sldId="302"/>
        </pc:sldMkLst>
      </pc:sldChg>
      <pc:sldChg chg="ord">
        <pc:chgData name="Kavin Govindarajan" userId="6d3d07dabf44099e" providerId="LiveId" clId="{9145731A-A194-450E-AFBA-BDBCBD902E47}" dt="2025-08-20T19:37:31.494" v="865"/>
        <pc:sldMkLst>
          <pc:docMk/>
          <pc:sldMk cId="1894203671" sldId="304"/>
        </pc:sldMkLst>
      </pc:sldChg>
      <pc:sldChg chg="del">
        <pc:chgData name="Kavin Govindarajan" userId="6d3d07dabf44099e" providerId="LiveId" clId="{9145731A-A194-450E-AFBA-BDBCBD902E47}" dt="2025-08-20T19:37:18.401" v="863" actId="47"/>
        <pc:sldMkLst>
          <pc:docMk/>
          <pc:sldMk cId="2178746672" sldId="305"/>
        </pc:sldMkLst>
      </pc:sldChg>
      <pc:sldChg chg="addSp delSp modSp mod ord modAnim">
        <pc:chgData name="Kavin Govindarajan" userId="6d3d07dabf44099e" providerId="LiveId" clId="{9145731A-A194-450E-AFBA-BDBCBD902E47}" dt="2025-08-20T21:47:59.477" v="1603"/>
        <pc:sldMkLst>
          <pc:docMk/>
          <pc:sldMk cId="2695884484" sldId="306"/>
        </pc:sldMkLst>
        <pc:picChg chg="mod ord">
          <ac:chgData name="Kavin Govindarajan" userId="6d3d07dabf44099e" providerId="LiveId" clId="{9145731A-A194-450E-AFBA-BDBCBD902E47}" dt="2025-08-20T21:38:18.002" v="1458" actId="1076"/>
          <ac:picMkLst>
            <pc:docMk/>
            <pc:sldMk cId="2695884484" sldId="306"/>
            <ac:picMk id="18" creationId="{66533E79-35B2-1A46-5CA9-3C6F2E2A27A4}"/>
          </ac:picMkLst>
        </pc:picChg>
        <pc:picChg chg="mod ord">
          <ac:chgData name="Kavin Govindarajan" userId="6d3d07dabf44099e" providerId="LiveId" clId="{9145731A-A194-450E-AFBA-BDBCBD902E47}" dt="2025-08-20T21:47:39.228" v="1598" actId="1076"/>
          <ac:picMkLst>
            <pc:docMk/>
            <pc:sldMk cId="2695884484" sldId="306"/>
            <ac:picMk id="26" creationId="{90B8C3F1-8A24-A8F4-5CFD-952E6301CC79}"/>
          </ac:picMkLst>
        </pc:picChg>
        <pc:picChg chg="mod ord">
          <ac:chgData name="Kavin Govindarajan" userId="6d3d07dabf44099e" providerId="LiveId" clId="{9145731A-A194-450E-AFBA-BDBCBD902E47}" dt="2025-08-20T21:38:13.824" v="1456" actId="1076"/>
          <ac:picMkLst>
            <pc:docMk/>
            <pc:sldMk cId="2695884484" sldId="306"/>
            <ac:picMk id="31" creationId="{67F83972-BDFA-2682-BFE1-ACC0909877F2}"/>
          </ac:picMkLst>
        </pc:picChg>
        <pc:picChg chg="mod">
          <ac:chgData name="Kavin Govindarajan" userId="6d3d07dabf44099e" providerId="LiveId" clId="{9145731A-A194-450E-AFBA-BDBCBD902E47}" dt="2025-08-20T21:47:44.461" v="1601" actId="1076"/>
          <ac:picMkLst>
            <pc:docMk/>
            <pc:sldMk cId="2695884484" sldId="306"/>
            <ac:picMk id="33" creationId="{8C47EC38-7C56-9D9A-9914-F22FF1FD045B}"/>
          </ac:picMkLst>
        </pc:picChg>
        <pc:picChg chg="mod ord">
          <ac:chgData name="Kavin Govindarajan" userId="6d3d07dabf44099e" providerId="LiveId" clId="{9145731A-A194-450E-AFBA-BDBCBD902E47}" dt="2025-08-20T21:47:40.633" v="1599" actId="1076"/>
          <ac:picMkLst>
            <pc:docMk/>
            <pc:sldMk cId="2695884484" sldId="306"/>
            <ac:picMk id="36" creationId="{8E1472AF-C741-8DF4-0F16-F4B5578EC0B1}"/>
          </ac:picMkLst>
        </pc:picChg>
        <pc:picChg chg="mod ord">
          <ac:chgData name="Kavin Govindarajan" userId="6d3d07dabf44099e" providerId="LiveId" clId="{9145731A-A194-450E-AFBA-BDBCBD902E47}" dt="2025-08-20T21:47:42.632" v="1600" actId="1076"/>
          <ac:picMkLst>
            <pc:docMk/>
            <pc:sldMk cId="2695884484" sldId="306"/>
            <ac:picMk id="44" creationId="{1E1628FE-9B79-CCC2-83D8-98A5BE1AA89C}"/>
          </ac:picMkLst>
        </pc:picChg>
        <pc:picChg chg="mod ord">
          <ac:chgData name="Kavin Govindarajan" userId="6d3d07dabf44099e" providerId="LiveId" clId="{9145731A-A194-450E-AFBA-BDBCBD902E47}" dt="2025-08-20T21:47:35.969" v="1595" actId="1076"/>
          <ac:picMkLst>
            <pc:docMk/>
            <pc:sldMk cId="2695884484" sldId="306"/>
            <ac:picMk id="46" creationId="{335ABC68-5D4B-1C7E-C237-16A9E32A92C0}"/>
          </ac:picMkLst>
        </pc:picChg>
        <pc:picChg chg="mod ord">
          <ac:chgData name="Kavin Govindarajan" userId="6d3d07dabf44099e" providerId="LiveId" clId="{9145731A-A194-450E-AFBA-BDBCBD902E47}" dt="2025-08-20T21:47:37.016" v="1596" actId="1076"/>
          <ac:picMkLst>
            <pc:docMk/>
            <pc:sldMk cId="2695884484" sldId="306"/>
            <ac:picMk id="52" creationId="{17FB21D2-CD98-7C37-A7B0-2823AC22AD47}"/>
          </ac:picMkLst>
        </pc:picChg>
      </pc:sldChg>
      <pc:sldChg chg="addSp delSp modSp mod ord modAnim">
        <pc:chgData name="Kavin Govindarajan" userId="6d3d07dabf44099e" providerId="LiveId" clId="{9145731A-A194-450E-AFBA-BDBCBD902E47}" dt="2025-08-21T13:20:27.116" v="1845" actId="1076"/>
        <pc:sldMkLst>
          <pc:docMk/>
          <pc:sldMk cId="2479322853" sldId="307"/>
        </pc:sldMkLst>
        <pc:spChg chg="mod">
          <ac:chgData name="Kavin Govindarajan" userId="6d3d07dabf44099e" providerId="LiveId" clId="{9145731A-A194-450E-AFBA-BDBCBD902E47}" dt="2025-08-20T22:17:41.220" v="1769" actId="20577"/>
          <ac:spMkLst>
            <pc:docMk/>
            <pc:sldMk cId="2479322853" sldId="307"/>
            <ac:spMk id="2" creationId="{1670DDB0-739C-783F-9768-4A89D85A51D0}"/>
          </ac:spMkLst>
        </pc:spChg>
        <pc:spChg chg="mod">
          <ac:chgData name="Kavin Govindarajan" userId="6d3d07dabf44099e" providerId="LiveId" clId="{9145731A-A194-450E-AFBA-BDBCBD902E47}" dt="2025-08-20T22:18:46.386" v="1779" actId="164"/>
          <ac:spMkLst>
            <pc:docMk/>
            <pc:sldMk cId="2479322853" sldId="307"/>
            <ac:spMk id="7" creationId="{EC3500CA-8D73-2DB6-2BAC-6AC5C1DA206C}"/>
          </ac:spMkLst>
        </pc:spChg>
        <pc:spChg chg="mod">
          <ac:chgData name="Kavin Govindarajan" userId="6d3d07dabf44099e" providerId="LiveId" clId="{9145731A-A194-450E-AFBA-BDBCBD902E47}" dt="2025-08-20T22:18:35.427" v="1776" actId="164"/>
          <ac:spMkLst>
            <pc:docMk/>
            <pc:sldMk cId="2479322853" sldId="307"/>
            <ac:spMk id="10" creationId="{D2610156-D195-FCB4-86D4-B98A95B777FA}"/>
          </ac:spMkLst>
        </pc:spChg>
        <pc:spChg chg="mod">
          <ac:chgData name="Kavin Govindarajan" userId="6d3d07dabf44099e" providerId="LiveId" clId="{9145731A-A194-450E-AFBA-BDBCBD902E47}" dt="2025-08-20T22:18:35.427" v="1776" actId="164"/>
          <ac:spMkLst>
            <pc:docMk/>
            <pc:sldMk cId="2479322853" sldId="307"/>
            <ac:spMk id="11" creationId="{693D8BFC-B4FC-0FFE-4F4C-B5183E7402A5}"/>
          </ac:spMkLst>
        </pc:spChg>
        <pc:spChg chg="mod">
          <ac:chgData name="Kavin Govindarajan" userId="6d3d07dabf44099e" providerId="LiveId" clId="{9145731A-A194-450E-AFBA-BDBCBD902E47}" dt="2025-08-20T22:18:35.427" v="1776" actId="164"/>
          <ac:spMkLst>
            <pc:docMk/>
            <pc:sldMk cId="2479322853" sldId="307"/>
            <ac:spMk id="13" creationId="{271EB4EB-7513-178F-B2D9-5C3546E156B3}"/>
          </ac:spMkLst>
        </pc:spChg>
        <pc:spChg chg="mod">
          <ac:chgData name="Kavin Govindarajan" userId="6d3d07dabf44099e" providerId="LiveId" clId="{9145731A-A194-450E-AFBA-BDBCBD902E47}" dt="2025-08-20T22:18:35.427" v="1776" actId="164"/>
          <ac:spMkLst>
            <pc:docMk/>
            <pc:sldMk cId="2479322853" sldId="307"/>
            <ac:spMk id="14" creationId="{52940C7E-5665-5A0C-C062-B4DBDEB17B35}"/>
          </ac:spMkLst>
        </pc:spChg>
        <pc:spChg chg="mod">
          <ac:chgData name="Kavin Govindarajan" userId="6d3d07dabf44099e" providerId="LiveId" clId="{9145731A-A194-450E-AFBA-BDBCBD902E47}" dt="2025-08-20T22:18:35.427" v="1776" actId="164"/>
          <ac:spMkLst>
            <pc:docMk/>
            <pc:sldMk cId="2479322853" sldId="307"/>
            <ac:spMk id="24" creationId="{110F11F5-F646-A944-E1BB-D1ADA76BF699}"/>
          </ac:spMkLst>
        </pc:spChg>
        <pc:spChg chg="mod">
          <ac:chgData name="Kavin Govindarajan" userId="6d3d07dabf44099e" providerId="LiveId" clId="{9145731A-A194-450E-AFBA-BDBCBD902E47}" dt="2025-08-20T22:18:35.427" v="1776" actId="164"/>
          <ac:spMkLst>
            <pc:docMk/>
            <pc:sldMk cId="2479322853" sldId="307"/>
            <ac:spMk id="27" creationId="{0AD62A00-0864-19DB-2C10-BD493F06695C}"/>
          </ac:spMkLst>
        </pc:spChg>
        <pc:spChg chg="mod">
          <ac:chgData name="Kavin Govindarajan" userId="6d3d07dabf44099e" providerId="LiveId" clId="{9145731A-A194-450E-AFBA-BDBCBD902E47}" dt="2025-08-20T22:19:04.222" v="1783" actId="1076"/>
          <ac:spMkLst>
            <pc:docMk/>
            <pc:sldMk cId="2479322853" sldId="307"/>
            <ac:spMk id="32" creationId="{FAAF0AAD-A1D6-A47D-0FF7-D7E1A1594979}"/>
          </ac:spMkLst>
        </pc:spChg>
        <pc:grpChg chg="add mod">
          <ac:chgData name="Kavin Govindarajan" userId="6d3d07dabf44099e" providerId="LiveId" clId="{9145731A-A194-450E-AFBA-BDBCBD902E47}" dt="2025-08-20T22:18:46.386" v="1779" actId="164"/>
          <ac:grpSpMkLst>
            <pc:docMk/>
            <pc:sldMk cId="2479322853" sldId="307"/>
            <ac:grpSpMk id="38" creationId="{6B8A25BA-B383-9591-38F7-8F42D23F8113}"/>
          </ac:grpSpMkLst>
        </pc:grpChg>
        <pc:grpChg chg="add mod">
          <ac:chgData name="Kavin Govindarajan" userId="6d3d07dabf44099e" providerId="LiveId" clId="{9145731A-A194-450E-AFBA-BDBCBD902E47}" dt="2025-08-20T22:19:00.622" v="1782" actId="1076"/>
          <ac:grpSpMkLst>
            <pc:docMk/>
            <pc:sldMk cId="2479322853" sldId="307"/>
            <ac:grpSpMk id="39" creationId="{3204B53A-4327-CFD7-BB5C-958984216E80}"/>
          </ac:grpSpMkLst>
        </pc:grpChg>
        <pc:grpChg chg="add mod">
          <ac:chgData name="Kavin Govindarajan" userId="6d3d07dabf44099e" providerId="LiveId" clId="{9145731A-A194-450E-AFBA-BDBCBD902E47}" dt="2025-08-20T22:19:18.513" v="1787" actId="1076"/>
          <ac:grpSpMkLst>
            <pc:docMk/>
            <pc:sldMk cId="2479322853" sldId="307"/>
            <ac:grpSpMk id="40" creationId="{98FD3FDC-49F7-4022-E2D1-24C86D9CF3AC}"/>
          </ac:grpSpMkLst>
        </pc:grpChg>
        <pc:picChg chg="mod ord">
          <ac:chgData name="Kavin Govindarajan" userId="6d3d07dabf44099e" providerId="LiveId" clId="{9145731A-A194-450E-AFBA-BDBCBD902E47}" dt="2025-08-21T13:20:27.116" v="1845" actId="1076"/>
          <ac:picMkLst>
            <pc:docMk/>
            <pc:sldMk cId="2479322853" sldId="307"/>
            <ac:picMk id="6" creationId="{1CE782D0-17A7-D546-9361-9E49D34CCF88}"/>
          </ac:picMkLst>
        </pc:picChg>
        <pc:picChg chg="mod ord">
          <ac:chgData name="Kavin Govindarajan" userId="6d3d07dabf44099e" providerId="LiveId" clId="{9145731A-A194-450E-AFBA-BDBCBD902E47}" dt="2025-08-20T22:19:15.945" v="1786" actId="164"/>
          <ac:picMkLst>
            <pc:docMk/>
            <pc:sldMk cId="2479322853" sldId="307"/>
            <ac:picMk id="35" creationId="{E600FA18-2437-7F77-D1E9-CD8D689FCD03}"/>
          </ac:picMkLst>
        </pc:picChg>
        <pc:cxnChg chg="mod">
          <ac:chgData name="Kavin Govindarajan" userId="6d3d07dabf44099e" providerId="LiveId" clId="{9145731A-A194-450E-AFBA-BDBCBD902E47}" dt="2025-08-20T22:18:35.427" v="1776" actId="164"/>
          <ac:cxnSpMkLst>
            <pc:docMk/>
            <pc:sldMk cId="2479322853" sldId="307"/>
            <ac:cxnSpMk id="15" creationId="{CFE140BE-2887-1F3A-731E-521D5D96CE35}"/>
          </ac:cxnSpMkLst>
        </pc:cxnChg>
        <pc:cxnChg chg="mod">
          <ac:chgData name="Kavin Govindarajan" userId="6d3d07dabf44099e" providerId="LiveId" clId="{9145731A-A194-450E-AFBA-BDBCBD902E47}" dt="2025-08-20T22:18:35.427" v="1776" actId="164"/>
          <ac:cxnSpMkLst>
            <pc:docMk/>
            <pc:sldMk cId="2479322853" sldId="307"/>
            <ac:cxnSpMk id="18" creationId="{B1AA1BB2-039A-BA5A-9A62-5DCFE5BB7DAC}"/>
          </ac:cxnSpMkLst>
        </pc:cxnChg>
        <pc:cxnChg chg="mod">
          <ac:chgData name="Kavin Govindarajan" userId="6d3d07dabf44099e" providerId="LiveId" clId="{9145731A-A194-450E-AFBA-BDBCBD902E47}" dt="2025-08-20T22:17:09.789" v="1731" actId="1038"/>
          <ac:cxnSpMkLst>
            <pc:docMk/>
            <pc:sldMk cId="2479322853" sldId="307"/>
            <ac:cxnSpMk id="21" creationId="{CF132370-E1B0-2C01-F8BE-B2CD886CF9C0}"/>
          </ac:cxnSpMkLst>
        </pc:cxnChg>
        <pc:cxnChg chg="mod">
          <ac:chgData name="Kavin Govindarajan" userId="6d3d07dabf44099e" providerId="LiveId" clId="{9145731A-A194-450E-AFBA-BDBCBD902E47}" dt="2025-08-20T22:17:09.789" v="1731" actId="1038"/>
          <ac:cxnSpMkLst>
            <pc:docMk/>
            <pc:sldMk cId="2479322853" sldId="307"/>
            <ac:cxnSpMk id="26" creationId="{8A403A22-89A7-6B8F-C537-94323314EDC7}"/>
          </ac:cxnSpMkLst>
        </pc:cxnChg>
        <pc:cxnChg chg="mod">
          <ac:chgData name="Kavin Govindarajan" userId="6d3d07dabf44099e" providerId="LiveId" clId="{9145731A-A194-450E-AFBA-BDBCBD902E47}" dt="2025-08-20T22:19:15.945" v="1786" actId="164"/>
          <ac:cxnSpMkLst>
            <pc:docMk/>
            <pc:sldMk cId="2479322853" sldId="307"/>
            <ac:cxnSpMk id="30" creationId="{605E546F-2D38-908B-EF46-C03FDE850E0A}"/>
          </ac:cxnSpMkLst>
        </pc:cxnChg>
        <pc:cxnChg chg="mod">
          <ac:chgData name="Kavin Govindarajan" userId="6d3d07dabf44099e" providerId="LiveId" clId="{9145731A-A194-450E-AFBA-BDBCBD902E47}" dt="2025-08-20T22:19:15.945" v="1786" actId="164"/>
          <ac:cxnSpMkLst>
            <pc:docMk/>
            <pc:sldMk cId="2479322853" sldId="307"/>
            <ac:cxnSpMk id="31" creationId="{F40A1CA5-80C8-CB4D-7371-CB938D3952CB}"/>
          </ac:cxnSpMkLst>
        </pc:cxnChg>
      </pc:sldChg>
      <pc:sldChg chg="addSp delSp modSp mod modAnim">
        <pc:chgData name="Kavin Govindarajan" userId="6d3d07dabf44099e" providerId="LiveId" clId="{9145731A-A194-450E-AFBA-BDBCBD902E47}" dt="2025-08-22T19:42:53.892" v="2569"/>
        <pc:sldMkLst>
          <pc:docMk/>
          <pc:sldMk cId="2522917692" sldId="308"/>
        </pc:sldMkLst>
        <pc:spChg chg="mod">
          <ac:chgData name="Kavin Govindarajan" userId="6d3d07dabf44099e" providerId="LiveId" clId="{9145731A-A194-450E-AFBA-BDBCBD902E47}" dt="2025-08-22T14:53:31.898" v="2317" actId="1076"/>
          <ac:spMkLst>
            <pc:docMk/>
            <pc:sldMk cId="2522917692" sldId="308"/>
            <ac:spMk id="3" creationId="{DFB6CA01-5BF3-3E42-BAF7-ED7BC6D8A55B}"/>
          </ac:spMkLst>
        </pc:spChg>
        <pc:picChg chg="mod">
          <ac:chgData name="Kavin Govindarajan" userId="6d3d07dabf44099e" providerId="LiveId" clId="{9145731A-A194-450E-AFBA-BDBCBD902E47}" dt="2025-08-22T14:52:14.133" v="2301" actId="1076"/>
          <ac:picMkLst>
            <pc:docMk/>
            <pc:sldMk cId="2522917692" sldId="308"/>
            <ac:picMk id="8" creationId="{AB1330F7-6BA5-173B-7466-A4FBA188EE25}"/>
          </ac:picMkLst>
        </pc:picChg>
        <pc:picChg chg="mod">
          <ac:chgData name="Kavin Govindarajan" userId="6d3d07dabf44099e" providerId="LiveId" clId="{9145731A-A194-450E-AFBA-BDBCBD902E47}" dt="2025-08-22T14:53:44.004" v="2326" actId="1076"/>
          <ac:picMkLst>
            <pc:docMk/>
            <pc:sldMk cId="2522917692" sldId="308"/>
            <ac:picMk id="12" creationId="{16666890-288F-79AC-7E49-66B30B829F5C}"/>
          </ac:picMkLst>
        </pc:picChg>
        <pc:picChg chg="add mod">
          <ac:chgData name="Kavin Govindarajan" userId="6d3d07dabf44099e" providerId="LiveId" clId="{9145731A-A194-450E-AFBA-BDBCBD902E47}" dt="2025-08-22T14:54:11.414" v="2328" actId="1076"/>
          <ac:picMkLst>
            <pc:docMk/>
            <pc:sldMk cId="2522917692" sldId="308"/>
            <ac:picMk id="13" creationId="{37CFE6BC-15BD-D563-4A39-9F9BED17F578}"/>
          </ac:picMkLst>
        </pc:picChg>
        <pc:picChg chg="mod ord">
          <ac:chgData name="Kavin Govindarajan" userId="6d3d07dabf44099e" providerId="LiveId" clId="{9145731A-A194-450E-AFBA-BDBCBD902E47}" dt="2025-08-22T14:54:24.153" v="2344" actId="962"/>
          <ac:picMkLst>
            <pc:docMk/>
            <pc:sldMk cId="2522917692" sldId="308"/>
            <ac:picMk id="16" creationId="{EE1376C8-E4E2-D69D-14D1-253F19B6B4A9}"/>
          </ac:picMkLst>
        </pc:picChg>
        <pc:cxnChg chg="add mod">
          <ac:chgData name="Kavin Govindarajan" userId="6d3d07dabf44099e" providerId="LiveId" clId="{9145731A-A194-450E-AFBA-BDBCBD902E47}" dt="2025-08-22T14:56:44.369" v="2349" actId="208"/>
          <ac:cxnSpMkLst>
            <pc:docMk/>
            <pc:sldMk cId="2522917692" sldId="308"/>
            <ac:cxnSpMk id="19" creationId="{BE745A41-8DB6-C580-99E2-27F1708AB1E8}"/>
          </ac:cxnSpMkLst>
        </pc:cxnChg>
      </pc:sldChg>
      <pc:sldChg chg="del">
        <pc:chgData name="Kavin Govindarajan" userId="6d3d07dabf44099e" providerId="LiveId" clId="{9145731A-A194-450E-AFBA-BDBCBD902E47}" dt="2025-08-20T21:59:17.821" v="1604" actId="47"/>
        <pc:sldMkLst>
          <pc:docMk/>
          <pc:sldMk cId="2647834961" sldId="309"/>
        </pc:sldMkLst>
      </pc:sldChg>
      <pc:sldChg chg="ord">
        <pc:chgData name="Kavin Govindarajan" userId="6d3d07dabf44099e" providerId="LiveId" clId="{9145731A-A194-450E-AFBA-BDBCBD902E47}" dt="2025-08-20T12:52:29.656" v="58"/>
        <pc:sldMkLst>
          <pc:docMk/>
          <pc:sldMk cId="3635131119" sldId="310"/>
        </pc:sldMkLst>
      </pc:sldChg>
      <pc:sldChg chg="del">
        <pc:chgData name="Kavin Govindarajan" userId="6d3d07dabf44099e" providerId="LiveId" clId="{9145731A-A194-450E-AFBA-BDBCBD902E47}" dt="2025-08-20T18:48:18.689" v="666" actId="47"/>
        <pc:sldMkLst>
          <pc:docMk/>
          <pc:sldMk cId="1786555565" sldId="314"/>
        </pc:sldMkLst>
      </pc:sldChg>
      <pc:sldChg chg="delSp modSp mod ord">
        <pc:chgData name="Kavin Govindarajan" userId="6d3d07dabf44099e" providerId="LiveId" clId="{9145731A-A194-450E-AFBA-BDBCBD902E47}" dt="2025-08-22T14:25:01.945" v="1903"/>
        <pc:sldMkLst>
          <pc:docMk/>
          <pc:sldMk cId="1093544557" sldId="315"/>
        </pc:sldMkLst>
        <pc:picChg chg="mod">
          <ac:chgData name="Kavin Govindarajan" userId="6d3d07dabf44099e" providerId="LiveId" clId="{9145731A-A194-450E-AFBA-BDBCBD902E47}" dt="2025-08-20T19:25:47.122" v="799" actId="1076"/>
          <ac:picMkLst>
            <pc:docMk/>
            <pc:sldMk cId="1093544557" sldId="315"/>
            <ac:picMk id="5" creationId="{141BB0AB-AB8F-ABDA-2F0C-E48FBECAAA8C}"/>
          </ac:picMkLst>
        </pc:picChg>
      </pc:sldChg>
      <pc:sldChg chg="ord">
        <pc:chgData name="Kavin Govindarajan" userId="6d3d07dabf44099e" providerId="LiveId" clId="{9145731A-A194-450E-AFBA-BDBCBD902E47}" dt="2025-08-20T12:52:33.184" v="60"/>
        <pc:sldMkLst>
          <pc:docMk/>
          <pc:sldMk cId="2129485304" sldId="316"/>
        </pc:sldMkLst>
      </pc:sldChg>
      <pc:sldChg chg="addSp modSp mod modAnim">
        <pc:chgData name="Kavin Govindarajan" userId="6d3d07dabf44099e" providerId="LiveId" clId="{9145731A-A194-450E-AFBA-BDBCBD902E47}" dt="2025-08-22T21:32:02.723" v="2573"/>
        <pc:sldMkLst>
          <pc:docMk/>
          <pc:sldMk cId="1618752446" sldId="317"/>
        </pc:sldMkLst>
        <pc:spChg chg="mod">
          <ac:chgData name="Kavin Govindarajan" userId="6d3d07dabf44099e" providerId="LiveId" clId="{9145731A-A194-450E-AFBA-BDBCBD902E47}" dt="2025-08-22T14:41:28.584" v="2117" actId="20577"/>
          <ac:spMkLst>
            <pc:docMk/>
            <pc:sldMk cId="1618752446" sldId="317"/>
            <ac:spMk id="3" creationId="{AFE366B2-32FD-60B3-AF1C-259C753651DD}"/>
          </ac:spMkLst>
        </pc:spChg>
        <pc:spChg chg="add mod">
          <ac:chgData name="Kavin Govindarajan" userId="6d3d07dabf44099e" providerId="LiveId" clId="{9145731A-A194-450E-AFBA-BDBCBD902E47}" dt="2025-08-22T14:40:34.928" v="2082" actId="1076"/>
          <ac:spMkLst>
            <pc:docMk/>
            <pc:sldMk cId="1618752446" sldId="317"/>
            <ac:spMk id="5" creationId="{71DFCF17-EB6C-6F8A-D32F-5671FB2A0F4E}"/>
          </ac:spMkLst>
        </pc:spChg>
        <pc:spChg chg="add mod">
          <ac:chgData name="Kavin Govindarajan" userId="6d3d07dabf44099e" providerId="LiveId" clId="{9145731A-A194-450E-AFBA-BDBCBD902E47}" dt="2025-08-22T21:32:02.723" v="2573"/>
          <ac:spMkLst>
            <pc:docMk/>
            <pc:sldMk cId="1618752446" sldId="317"/>
            <ac:spMk id="8" creationId="{E3AE6ED7-AC1C-E9B6-7275-55E23C784B5E}"/>
          </ac:spMkLst>
        </pc:spChg>
        <pc:picChg chg="add mod">
          <ac:chgData name="Kavin Govindarajan" userId="6d3d07dabf44099e" providerId="LiveId" clId="{9145731A-A194-450E-AFBA-BDBCBD902E47}" dt="2025-08-22T14:40:36.940" v="2083" actId="1076"/>
          <ac:picMkLst>
            <pc:docMk/>
            <pc:sldMk cId="1618752446" sldId="317"/>
            <ac:picMk id="4" creationId="{77FE0498-D937-0B38-35D4-D260EF72C886}"/>
          </ac:picMkLst>
        </pc:picChg>
        <pc:picChg chg="add mod">
          <ac:chgData name="Kavin Govindarajan" userId="6d3d07dabf44099e" providerId="LiveId" clId="{9145731A-A194-450E-AFBA-BDBCBD902E47}" dt="2025-08-22T14:38:45.846" v="2077" actId="1076"/>
          <ac:picMkLst>
            <pc:docMk/>
            <pc:sldMk cId="1618752446" sldId="317"/>
            <ac:picMk id="6" creationId="{B3214E8E-6062-D06E-B9B2-7306DD0196A1}"/>
          </ac:picMkLst>
        </pc:picChg>
        <pc:picChg chg="mod">
          <ac:chgData name="Kavin Govindarajan" userId="6d3d07dabf44099e" providerId="LiveId" clId="{9145731A-A194-450E-AFBA-BDBCBD902E47}" dt="2025-08-22T14:40:39.742" v="2084" actId="1076"/>
          <ac:picMkLst>
            <pc:docMk/>
            <pc:sldMk cId="1618752446" sldId="317"/>
            <ac:picMk id="7" creationId="{5D42BCDC-A6D3-E512-5ACF-260FF42549B7}"/>
          </ac:picMkLst>
        </pc:picChg>
      </pc:sldChg>
      <pc:sldChg chg="ord">
        <pc:chgData name="Kavin Govindarajan" userId="6d3d07dabf44099e" providerId="LiveId" clId="{9145731A-A194-450E-AFBA-BDBCBD902E47}" dt="2025-08-22T14:45:19.263" v="2136"/>
        <pc:sldMkLst>
          <pc:docMk/>
          <pc:sldMk cId="1747192524" sldId="319"/>
        </pc:sldMkLst>
      </pc:sldChg>
      <pc:sldChg chg="addSp delSp modSp add mod ord">
        <pc:chgData name="Kavin Govindarajan" userId="6d3d07dabf44099e" providerId="LiveId" clId="{9145731A-A194-450E-AFBA-BDBCBD902E47}" dt="2025-08-22T14:57:13.381" v="2436" actId="20577"/>
        <pc:sldMkLst>
          <pc:docMk/>
          <pc:sldMk cId="4275800111" sldId="320"/>
        </pc:sldMkLst>
        <pc:spChg chg="mod">
          <ac:chgData name="Kavin Govindarajan" userId="6d3d07dabf44099e" providerId="LiveId" clId="{9145731A-A194-450E-AFBA-BDBCBD902E47}" dt="2025-08-22T14:57:13.381" v="2436" actId="20577"/>
          <ac:spMkLst>
            <pc:docMk/>
            <pc:sldMk cId="4275800111" sldId="320"/>
            <ac:spMk id="2" creationId="{2C9F0AD1-7D0A-B2E8-B108-09113FACDF6F}"/>
          </ac:spMkLst>
        </pc:spChg>
        <pc:spChg chg="add mod">
          <ac:chgData name="Kavin Govindarajan" userId="6d3d07dabf44099e" providerId="LiveId" clId="{9145731A-A194-450E-AFBA-BDBCBD902E47}" dt="2025-08-20T12:51:42.586" v="42" actId="1076"/>
          <ac:spMkLst>
            <pc:docMk/>
            <pc:sldMk cId="4275800111" sldId="320"/>
            <ac:spMk id="6" creationId="{A2BEEAE7-94D9-E90D-AE10-2316B9C61040}"/>
          </ac:spMkLst>
        </pc:spChg>
        <pc:spChg chg="add mod">
          <ac:chgData name="Kavin Govindarajan" userId="6d3d07dabf44099e" providerId="LiveId" clId="{9145731A-A194-450E-AFBA-BDBCBD902E47}" dt="2025-08-20T12:52:18.508" v="56" actId="1076"/>
          <ac:spMkLst>
            <pc:docMk/>
            <pc:sldMk cId="4275800111" sldId="320"/>
            <ac:spMk id="7" creationId="{F64393C1-B882-F9D4-862D-4612B03067D5}"/>
          </ac:spMkLst>
        </pc:spChg>
        <pc:picChg chg="add mod">
          <ac:chgData name="Kavin Govindarajan" userId="6d3d07dabf44099e" providerId="LiveId" clId="{9145731A-A194-450E-AFBA-BDBCBD902E47}" dt="2025-08-20T12:50:59.663" v="12" actId="1076"/>
          <ac:picMkLst>
            <pc:docMk/>
            <pc:sldMk cId="4275800111" sldId="320"/>
            <ac:picMk id="3" creationId="{BC055E9A-7939-1FB9-4D71-494FFFEC0C03}"/>
          </ac:picMkLst>
        </pc:picChg>
        <pc:picChg chg="mod">
          <ac:chgData name="Kavin Govindarajan" userId="6d3d07dabf44099e" providerId="LiveId" clId="{9145731A-A194-450E-AFBA-BDBCBD902E47}" dt="2025-08-20T12:51:04.548" v="14" actId="1076"/>
          <ac:picMkLst>
            <pc:docMk/>
            <pc:sldMk cId="4275800111" sldId="320"/>
            <ac:picMk id="5" creationId="{19CF9DDB-4F99-C922-3508-E3ED2E6F4C98}"/>
          </ac:picMkLst>
        </pc:picChg>
      </pc:sldChg>
      <pc:sldChg chg="addSp delSp modSp add mod modAnim">
        <pc:chgData name="Kavin Govindarajan" userId="6d3d07dabf44099e" providerId="LiveId" clId="{9145731A-A194-450E-AFBA-BDBCBD902E47}" dt="2025-08-20T13:59:23.729" v="657"/>
        <pc:sldMkLst>
          <pc:docMk/>
          <pc:sldMk cId="3250480279" sldId="321"/>
        </pc:sldMkLst>
        <pc:spChg chg="add mod">
          <ac:chgData name="Kavin Govindarajan" userId="6d3d07dabf44099e" providerId="LiveId" clId="{9145731A-A194-450E-AFBA-BDBCBD902E47}" dt="2025-08-20T13:55:06.478" v="482" actId="1076"/>
          <ac:spMkLst>
            <pc:docMk/>
            <pc:sldMk cId="3250480279" sldId="321"/>
            <ac:spMk id="48" creationId="{3008D695-1151-14AF-1CE0-1D9F3DDE1164}"/>
          </ac:spMkLst>
        </pc:spChg>
        <pc:spChg chg="add mod">
          <ac:chgData name="Kavin Govindarajan" userId="6d3d07dabf44099e" providerId="LiveId" clId="{9145731A-A194-450E-AFBA-BDBCBD902E47}" dt="2025-08-20T13:55:08.987" v="483" actId="1076"/>
          <ac:spMkLst>
            <pc:docMk/>
            <pc:sldMk cId="3250480279" sldId="321"/>
            <ac:spMk id="51" creationId="{56B89A8F-C686-F9F3-75A4-4664CD370666}"/>
          </ac:spMkLst>
        </pc:spChg>
        <pc:spChg chg="add mod">
          <ac:chgData name="Kavin Govindarajan" userId="6d3d07dabf44099e" providerId="LiveId" clId="{9145731A-A194-450E-AFBA-BDBCBD902E47}" dt="2025-08-20T13:55:11.121" v="484" actId="1076"/>
          <ac:spMkLst>
            <pc:docMk/>
            <pc:sldMk cId="3250480279" sldId="321"/>
            <ac:spMk id="54" creationId="{1D8372D0-D044-2E46-4D44-6E4E6697C772}"/>
          </ac:spMkLst>
        </pc:spChg>
        <pc:spChg chg="add mod">
          <ac:chgData name="Kavin Govindarajan" userId="6d3d07dabf44099e" providerId="LiveId" clId="{9145731A-A194-450E-AFBA-BDBCBD902E47}" dt="2025-08-20T13:55:15.485" v="485" actId="1076"/>
          <ac:spMkLst>
            <pc:docMk/>
            <pc:sldMk cId="3250480279" sldId="321"/>
            <ac:spMk id="56" creationId="{AFC025D5-2EA1-345F-0F02-26FD1940638F}"/>
          </ac:spMkLst>
        </pc:spChg>
        <pc:spChg chg="add mod">
          <ac:chgData name="Kavin Govindarajan" userId="6d3d07dabf44099e" providerId="LiveId" clId="{9145731A-A194-450E-AFBA-BDBCBD902E47}" dt="2025-08-20T13:57:53.036" v="652" actId="1076"/>
          <ac:spMkLst>
            <pc:docMk/>
            <pc:sldMk cId="3250480279" sldId="321"/>
            <ac:spMk id="68" creationId="{F4DFA59D-C8D3-6925-A177-A4B94884A061}"/>
          </ac:spMkLst>
        </pc:spChg>
        <pc:picChg chg="mod ord">
          <ac:chgData name="Kavin Govindarajan" userId="6d3d07dabf44099e" providerId="LiveId" clId="{9145731A-A194-450E-AFBA-BDBCBD902E47}" dt="2025-08-20T13:30:43.696" v="314" actId="962"/>
          <ac:picMkLst>
            <pc:docMk/>
            <pc:sldMk cId="3250480279" sldId="321"/>
            <ac:picMk id="38" creationId="{E48ED8AF-2708-8753-89CB-6498B358B457}"/>
          </ac:picMkLst>
        </pc:picChg>
        <pc:picChg chg="mod">
          <ac:chgData name="Kavin Govindarajan" userId="6d3d07dabf44099e" providerId="LiveId" clId="{9145731A-A194-450E-AFBA-BDBCBD902E47}" dt="2025-08-20T13:30:54.692" v="323" actId="1076"/>
          <ac:picMkLst>
            <pc:docMk/>
            <pc:sldMk cId="3250480279" sldId="321"/>
            <ac:picMk id="40" creationId="{81C95A5E-7643-8504-9D26-C8093098AB21}"/>
          </ac:picMkLst>
        </pc:picChg>
        <pc:picChg chg="mod ord">
          <ac:chgData name="Kavin Govindarajan" userId="6d3d07dabf44099e" providerId="LiveId" clId="{9145731A-A194-450E-AFBA-BDBCBD902E47}" dt="2025-08-20T13:55:45.467" v="497" actId="1076"/>
          <ac:picMkLst>
            <pc:docMk/>
            <pc:sldMk cId="3250480279" sldId="321"/>
            <ac:picMk id="63" creationId="{85EC7415-499D-E3FA-48D0-974CF931F2B2}"/>
          </ac:picMkLst>
        </pc:picChg>
        <pc:picChg chg="mod">
          <ac:chgData name="Kavin Govindarajan" userId="6d3d07dabf44099e" providerId="LiveId" clId="{9145731A-A194-450E-AFBA-BDBCBD902E47}" dt="2025-08-20T13:55:40.466" v="496" actId="1076"/>
          <ac:picMkLst>
            <pc:docMk/>
            <pc:sldMk cId="3250480279" sldId="321"/>
            <ac:picMk id="67" creationId="{DE0C4A19-ADB2-B84B-8D86-505CBB6FCAB8}"/>
          </ac:picMkLst>
        </pc:picChg>
        <pc:cxnChg chg="add mod">
          <ac:chgData name="Kavin Govindarajan" userId="6d3d07dabf44099e" providerId="LiveId" clId="{9145731A-A194-450E-AFBA-BDBCBD902E47}" dt="2025-08-20T13:55:06.478" v="482" actId="1076"/>
          <ac:cxnSpMkLst>
            <pc:docMk/>
            <pc:sldMk cId="3250480279" sldId="321"/>
            <ac:cxnSpMk id="49" creationId="{09E1A2EE-DB89-9771-EFCF-C25610D2C040}"/>
          </ac:cxnSpMkLst>
        </pc:cxnChg>
        <pc:cxnChg chg="add mod">
          <ac:chgData name="Kavin Govindarajan" userId="6d3d07dabf44099e" providerId="LiveId" clId="{9145731A-A194-450E-AFBA-BDBCBD902E47}" dt="2025-08-20T13:55:08.987" v="483" actId="1076"/>
          <ac:cxnSpMkLst>
            <pc:docMk/>
            <pc:sldMk cId="3250480279" sldId="321"/>
            <ac:cxnSpMk id="52" creationId="{430FD09C-2ED8-792C-846B-52C4D3A03984}"/>
          </ac:cxnSpMkLst>
        </pc:cxnChg>
        <pc:cxnChg chg="add mod">
          <ac:chgData name="Kavin Govindarajan" userId="6d3d07dabf44099e" providerId="LiveId" clId="{9145731A-A194-450E-AFBA-BDBCBD902E47}" dt="2025-08-20T13:55:20.111" v="486" actId="14100"/>
          <ac:cxnSpMkLst>
            <pc:docMk/>
            <pc:sldMk cId="3250480279" sldId="321"/>
            <ac:cxnSpMk id="57" creationId="{6F28EC52-36AF-36B8-7C08-FD8CAD082444}"/>
          </ac:cxnSpMkLst>
        </pc:cxnChg>
      </pc:sldChg>
      <pc:sldChg chg="addSp delSp modSp add mod modAnim modNotes">
        <pc:chgData name="Kavin Govindarajan" userId="6d3d07dabf44099e" providerId="LiveId" clId="{9145731A-A194-450E-AFBA-BDBCBD902E47}" dt="2025-08-22T14:26:05.095" v="1912"/>
        <pc:sldMkLst>
          <pc:docMk/>
          <pc:sldMk cId="857453924" sldId="322"/>
        </pc:sldMkLst>
        <pc:spChg chg="mod">
          <ac:chgData name="Kavin Govindarajan" userId="6d3d07dabf44099e" providerId="LiveId" clId="{9145731A-A194-450E-AFBA-BDBCBD902E47}" dt="2025-08-20T19:29:15.879" v="858" actId="20577"/>
          <ac:spMkLst>
            <pc:docMk/>
            <pc:sldMk cId="857453924" sldId="322"/>
            <ac:spMk id="2" creationId="{3B235262-70F8-3163-8FAE-EFEC3E9F69B8}"/>
          </ac:spMkLst>
        </pc:spChg>
        <pc:spChg chg="add mod">
          <ac:chgData name="Kavin Govindarajan" userId="6d3d07dabf44099e" providerId="LiveId" clId="{9145731A-A194-450E-AFBA-BDBCBD902E47}" dt="2025-08-20T14:00:40.033" v="660" actId="207"/>
          <ac:spMkLst>
            <pc:docMk/>
            <pc:sldMk cId="857453924" sldId="322"/>
            <ac:spMk id="3" creationId="{88A4E7CC-FA71-62E7-AEE7-F903DA10D95B}"/>
          </ac:spMkLst>
        </pc:spChg>
        <pc:picChg chg="add mod">
          <ac:chgData name="Kavin Govindarajan" userId="6d3d07dabf44099e" providerId="LiveId" clId="{9145731A-A194-450E-AFBA-BDBCBD902E47}" dt="2025-08-20T21:10:58.763" v="1178" actId="1076"/>
          <ac:picMkLst>
            <pc:docMk/>
            <pc:sldMk cId="857453924" sldId="322"/>
            <ac:picMk id="8" creationId="{B9EBE329-DA22-305D-5D41-1FEB476905B9}"/>
          </ac:picMkLst>
        </pc:picChg>
      </pc:sldChg>
      <pc:sldChg chg="addSp delSp modSp add mod ord delAnim modAnim">
        <pc:chgData name="Kavin Govindarajan" userId="6d3d07dabf44099e" providerId="LiveId" clId="{9145731A-A194-450E-AFBA-BDBCBD902E47}" dt="2025-08-22T14:24:22.441" v="1901" actId="478"/>
        <pc:sldMkLst>
          <pc:docMk/>
          <pc:sldMk cId="1508393862" sldId="323"/>
        </pc:sldMkLst>
        <pc:spChg chg="add mod">
          <ac:chgData name="Kavin Govindarajan" userId="6d3d07dabf44099e" providerId="LiveId" clId="{9145731A-A194-450E-AFBA-BDBCBD902E47}" dt="2025-08-20T21:21:42.124" v="1263" actId="1076"/>
          <ac:spMkLst>
            <pc:docMk/>
            <pc:sldMk cId="1508393862" sldId="323"/>
            <ac:spMk id="8" creationId="{366DED5A-803F-C76B-3B76-9EFE02844D17}"/>
          </ac:spMkLst>
        </pc:spChg>
        <pc:cxnChg chg="add mod">
          <ac:chgData name="Kavin Govindarajan" userId="6d3d07dabf44099e" providerId="LiveId" clId="{9145731A-A194-450E-AFBA-BDBCBD902E47}" dt="2025-08-20T19:37:01.199" v="861" actId="1582"/>
          <ac:cxnSpMkLst>
            <pc:docMk/>
            <pc:sldMk cId="1508393862" sldId="323"/>
            <ac:cxnSpMk id="7" creationId="{AEA83D2D-3655-B706-4B9F-2E42043DF40B}"/>
          </ac:cxnSpMkLst>
        </pc:cxnChg>
      </pc:sldChg>
      <pc:sldChg chg="modSp new del mod">
        <pc:chgData name="Kavin Govindarajan" userId="6d3d07dabf44099e" providerId="LiveId" clId="{9145731A-A194-450E-AFBA-BDBCBD902E47}" dt="2025-08-22T21:28:03.610" v="2572" actId="47"/>
        <pc:sldMkLst>
          <pc:docMk/>
          <pc:sldMk cId="3158115169" sldId="324"/>
        </pc:sldMkLst>
      </pc:sldChg>
      <pc:sldChg chg="add del">
        <pc:chgData name="Kavin Govindarajan" userId="6d3d07dabf44099e" providerId="LiveId" clId="{9145731A-A194-450E-AFBA-BDBCBD902E47}" dt="2025-08-20T21:20:15.585" v="1203" actId="47"/>
        <pc:sldMkLst>
          <pc:docMk/>
          <pc:sldMk cId="3479998644" sldId="325"/>
        </pc:sldMkLst>
      </pc:sldChg>
      <pc:sldChg chg="addSp delSp modSp add mod delAnim modAnim">
        <pc:chgData name="Kavin Govindarajan" userId="6d3d07dabf44099e" providerId="LiveId" clId="{9145731A-A194-450E-AFBA-BDBCBD902E47}" dt="2025-08-20T21:20:08.606" v="1201" actId="1076"/>
        <pc:sldMkLst>
          <pc:docMk/>
          <pc:sldMk cId="3106667400" sldId="326"/>
        </pc:sldMkLst>
        <pc:picChg chg="add mod">
          <ac:chgData name="Kavin Govindarajan" userId="6d3d07dabf44099e" providerId="LiveId" clId="{9145731A-A194-450E-AFBA-BDBCBD902E47}" dt="2025-08-20T21:20:08.606" v="1201" actId="1076"/>
          <ac:picMkLst>
            <pc:docMk/>
            <pc:sldMk cId="3106667400" sldId="326"/>
            <ac:picMk id="6" creationId="{6741D31B-D480-D810-37E7-DBE72723EA41}"/>
          </ac:picMkLst>
        </pc:picChg>
      </pc:sldChg>
      <pc:sldChg chg="addSp delSp modSp add mod">
        <pc:chgData name="Kavin Govindarajan" userId="6d3d07dabf44099e" providerId="LiveId" clId="{9145731A-A194-450E-AFBA-BDBCBD902E47}" dt="2025-08-20T21:20:31.020" v="1210" actId="1076"/>
        <pc:sldMkLst>
          <pc:docMk/>
          <pc:sldMk cId="2240067409" sldId="327"/>
        </pc:sldMkLst>
        <pc:picChg chg="add mod">
          <ac:chgData name="Kavin Govindarajan" userId="6d3d07dabf44099e" providerId="LiveId" clId="{9145731A-A194-450E-AFBA-BDBCBD902E47}" dt="2025-08-20T21:20:31.020" v="1210" actId="1076"/>
          <ac:picMkLst>
            <pc:docMk/>
            <pc:sldMk cId="2240067409" sldId="327"/>
            <ac:picMk id="7" creationId="{055BA859-A9FA-700E-2C33-90FA7896D257}"/>
          </ac:picMkLst>
        </pc:picChg>
      </pc:sldChg>
      <pc:sldChg chg="addSp delSp modSp add mod modAnim">
        <pc:chgData name="Kavin Govindarajan" userId="6d3d07dabf44099e" providerId="LiveId" clId="{9145731A-A194-450E-AFBA-BDBCBD902E47}" dt="2025-08-22T14:45:51.269" v="2145"/>
        <pc:sldMkLst>
          <pc:docMk/>
          <pc:sldMk cId="2436858349" sldId="328"/>
        </pc:sldMkLst>
        <pc:spChg chg="mod">
          <ac:chgData name="Kavin Govindarajan" userId="6d3d07dabf44099e" providerId="LiveId" clId="{9145731A-A194-450E-AFBA-BDBCBD902E47}" dt="2025-08-20T22:11:16.673" v="1637" actId="20577"/>
          <ac:spMkLst>
            <pc:docMk/>
            <pc:sldMk cId="2436858349" sldId="328"/>
            <ac:spMk id="2" creationId="{D337DDDD-8719-0407-88CB-DB6F62E375BC}"/>
          </ac:spMkLst>
        </pc:spChg>
        <pc:spChg chg="add mod">
          <ac:chgData name="Kavin Govindarajan" userId="6d3d07dabf44099e" providerId="LiveId" clId="{9145731A-A194-450E-AFBA-BDBCBD902E47}" dt="2025-08-21T13:14:52.460" v="1823" actId="1076"/>
          <ac:spMkLst>
            <pc:docMk/>
            <pc:sldMk cId="2436858349" sldId="328"/>
            <ac:spMk id="3" creationId="{D87BF42B-5EDF-9474-09FE-6A8349B82650}"/>
          </ac:spMkLst>
        </pc:spChg>
        <pc:spChg chg="add mod">
          <ac:chgData name="Kavin Govindarajan" userId="6d3d07dabf44099e" providerId="LiveId" clId="{9145731A-A194-450E-AFBA-BDBCBD902E47}" dt="2025-08-22T14:45:50.111" v="2144" actId="1076"/>
          <ac:spMkLst>
            <pc:docMk/>
            <pc:sldMk cId="2436858349" sldId="328"/>
            <ac:spMk id="6" creationId="{552C6CE5-CE06-BF3C-D444-8FCE9BED16BF}"/>
          </ac:spMkLst>
        </pc:spChg>
        <pc:picChg chg="mod">
          <ac:chgData name="Kavin Govindarajan" userId="6d3d07dabf44099e" providerId="LiveId" clId="{9145731A-A194-450E-AFBA-BDBCBD902E47}" dt="2025-08-20T22:14:09.305" v="1660" actId="1076"/>
          <ac:picMkLst>
            <pc:docMk/>
            <pc:sldMk cId="2436858349" sldId="328"/>
            <ac:picMk id="5" creationId="{C50ECF7E-517B-2CAF-5489-43DF0DAEE179}"/>
          </ac:picMkLst>
        </pc:picChg>
        <pc:picChg chg="mod">
          <ac:chgData name="Kavin Govindarajan" userId="6d3d07dabf44099e" providerId="LiveId" clId="{9145731A-A194-450E-AFBA-BDBCBD902E47}" dt="2025-08-20T22:14:07.974" v="1659" actId="1076"/>
          <ac:picMkLst>
            <pc:docMk/>
            <pc:sldMk cId="2436858349" sldId="328"/>
            <ac:picMk id="18" creationId="{8916E498-58B6-A683-18DD-D063ECA693C1}"/>
          </ac:picMkLst>
        </pc:picChg>
      </pc:sldChg>
      <pc:sldChg chg="delSp modSp add mod ord">
        <pc:chgData name="Kavin Govindarajan" userId="6d3d07dabf44099e" providerId="LiveId" clId="{9145731A-A194-450E-AFBA-BDBCBD902E47}" dt="2025-08-22T15:19:57.456" v="2542"/>
        <pc:sldMkLst>
          <pc:docMk/>
          <pc:sldMk cId="4112893106" sldId="329"/>
        </pc:sldMkLst>
      </pc:sldChg>
      <pc:sldChg chg="addSp delSp modSp add mod">
        <pc:chgData name="Kavin Govindarajan" userId="6d3d07dabf44099e" providerId="LiveId" clId="{9145731A-A194-450E-AFBA-BDBCBD902E47}" dt="2025-08-22T14:25:35.957" v="1911" actId="1076"/>
        <pc:sldMkLst>
          <pc:docMk/>
          <pc:sldMk cId="696386125" sldId="330"/>
        </pc:sldMkLst>
        <pc:spChg chg="mod">
          <ac:chgData name="Kavin Govindarajan" userId="6d3d07dabf44099e" providerId="LiveId" clId="{9145731A-A194-450E-AFBA-BDBCBD902E47}" dt="2025-08-22T14:25:35.957" v="1911" actId="1076"/>
          <ac:spMkLst>
            <pc:docMk/>
            <pc:sldMk cId="696386125" sldId="330"/>
            <ac:spMk id="3" creationId="{645A24F1-A176-B8AA-7C38-FF841A86F82D}"/>
          </ac:spMkLst>
        </pc:spChg>
        <pc:picChg chg="add mod ord">
          <ac:chgData name="Kavin Govindarajan" userId="6d3d07dabf44099e" providerId="LiveId" clId="{9145731A-A194-450E-AFBA-BDBCBD902E47}" dt="2025-08-22T14:25:32.296" v="1910" actId="167"/>
          <ac:picMkLst>
            <pc:docMk/>
            <pc:sldMk cId="696386125" sldId="330"/>
            <ac:picMk id="5" creationId="{5841716C-15D1-7B2E-424B-643335C7ACAB}"/>
          </ac:picMkLst>
        </pc:picChg>
      </pc:sldChg>
      <pc:sldChg chg="modSp new mod">
        <pc:chgData name="Kavin Govindarajan" userId="6d3d07dabf44099e" providerId="LiveId" clId="{9145731A-A194-450E-AFBA-BDBCBD902E47}" dt="2025-08-22T14:30:54.568" v="1929" actId="20577"/>
        <pc:sldMkLst>
          <pc:docMk/>
          <pc:sldMk cId="2320027125" sldId="331"/>
        </pc:sldMkLst>
        <pc:spChg chg="mod">
          <ac:chgData name="Kavin Govindarajan" userId="6d3d07dabf44099e" providerId="LiveId" clId="{9145731A-A194-450E-AFBA-BDBCBD902E47}" dt="2025-08-22T14:30:54.568" v="1929" actId="20577"/>
          <ac:spMkLst>
            <pc:docMk/>
            <pc:sldMk cId="2320027125" sldId="331"/>
            <ac:spMk id="2" creationId="{5FB7744D-62B3-9A6B-CFCF-7274941F3B35}"/>
          </ac:spMkLst>
        </pc:spChg>
      </pc:sldChg>
      <pc:sldChg chg="addSp delSp modSp add mod ord">
        <pc:chgData name="Kavin Govindarajan" userId="6d3d07dabf44099e" providerId="LiveId" clId="{9145731A-A194-450E-AFBA-BDBCBD902E47}" dt="2025-08-22T14:57:03.489" v="2405" actId="20577"/>
        <pc:sldMkLst>
          <pc:docMk/>
          <pc:sldMk cId="3835239630" sldId="332"/>
        </pc:sldMkLst>
        <pc:spChg chg="mod">
          <ac:chgData name="Kavin Govindarajan" userId="6d3d07dabf44099e" providerId="LiveId" clId="{9145731A-A194-450E-AFBA-BDBCBD902E47}" dt="2025-08-22T14:57:03.489" v="2405" actId="20577"/>
          <ac:spMkLst>
            <pc:docMk/>
            <pc:sldMk cId="3835239630" sldId="332"/>
            <ac:spMk id="2" creationId="{4A06D073-637D-DD3A-3DC4-693674DE1C25}"/>
          </ac:spMkLst>
        </pc:spChg>
        <pc:spChg chg="mod">
          <ac:chgData name="Kavin Govindarajan" userId="6d3d07dabf44099e" providerId="LiveId" clId="{9145731A-A194-450E-AFBA-BDBCBD902E47}" dt="2025-08-22T14:44:59.123" v="2129" actId="1076"/>
          <ac:spMkLst>
            <pc:docMk/>
            <pc:sldMk cId="3835239630" sldId="332"/>
            <ac:spMk id="6" creationId="{60B4C057-E9E9-2D8C-D012-2CE3868160BC}"/>
          </ac:spMkLst>
        </pc:spChg>
        <pc:picChg chg="add mod">
          <ac:chgData name="Kavin Govindarajan" userId="6d3d07dabf44099e" providerId="LiveId" clId="{9145731A-A194-450E-AFBA-BDBCBD902E47}" dt="2025-08-22T14:44:55.929" v="2128" actId="1076"/>
          <ac:picMkLst>
            <pc:docMk/>
            <pc:sldMk cId="3835239630" sldId="332"/>
            <ac:picMk id="8" creationId="{7E235412-DAD6-B5A2-E94E-5A7D63B79181}"/>
          </ac:picMkLst>
        </pc:picChg>
        <pc:picChg chg="add mod">
          <ac:chgData name="Kavin Govindarajan" userId="6d3d07dabf44099e" providerId="LiveId" clId="{9145731A-A194-450E-AFBA-BDBCBD902E47}" dt="2025-08-22T14:45:12.915" v="2134" actId="1076"/>
          <ac:picMkLst>
            <pc:docMk/>
            <pc:sldMk cId="3835239630" sldId="332"/>
            <ac:picMk id="9" creationId="{9FD3F3E9-4089-936C-1013-0CC04931EB3F}"/>
          </ac:picMkLst>
        </pc:picChg>
      </pc:sldChg>
      <pc:sldChg chg="modSp add mod modAnim">
        <pc:chgData name="Kavin Govindarajan" userId="6d3d07dabf44099e" providerId="LiveId" clId="{9145731A-A194-450E-AFBA-BDBCBD902E47}" dt="2025-08-22T14:45:57.106" v="2146"/>
        <pc:sldMkLst>
          <pc:docMk/>
          <pc:sldMk cId="2914277977" sldId="333"/>
        </pc:sldMkLst>
        <pc:spChg chg="mod">
          <ac:chgData name="Kavin Govindarajan" userId="6d3d07dabf44099e" providerId="LiveId" clId="{9145731A-A194-450E-AFBA-BDBCBD902E47}" dt="2025-08-22T14:45:38.958" v="2140" actId="1076"/>
          <ac:spMkLst>
            <pc:docMk/>
            <pc:sldMk cId="2914277977" sldId="333"/>
            <ac:spMk id="6" creationId="{3D7C8320-338E-5050-2968-32AE49B43F67}"/>
          </ac:spMkLst>
        </pc:spChg>
      </pc:sldChg>
      <pc:sldChg chg="modSp add mod">
        <pc:chgData name="Kavin Govindarajan" userId="6d3d07dabf44099e" providerId="LiveId" clId="{9145731A-A194-450E-AFBA-BDBCBD902E47}" dt="2025-08-22T14:46:11.234" v="2160" actId="1035"/>
        <pc:sldMkLst>
          <pc:docMk/>
          <pc:sldMk cId="3653200118" sldId="334"/>
        </pc:sldMkLst>
        <pc:spChg chg="mod">
          <ac:chgData name="Kavin Govindarajan" userId="6d3d07dabf44099e" providerId="LiveId" clId="{9145731A-A194-450E-AFBA-BDBCBD902E47}" dt="2025-08-22T14:46:11.234" v="2160" actId="1035"/>
          <ac:spMkLst>
            <pc:docMk/>
            <pc:sldMk cId="3653200118" sldId="334"/>
            <ac:spMk id="6" creationId="{D65488C0-4352-7136-70BC-F6EA0474D013}"/>
          </ac:spMkLst>
        </pc:spChg>
      </pc:sldChg>
      <pc:sldChg chg="addSp modSp add mod">
        <pc:chgData name="Kavin Govindarajan" userId="6d3d07dabf44099e" providerId="LiveId" clId="{9145731A-A194-450E-AFBA-BDBCBD902E47}" dt="2025-08-22T22:08:40.958" v="2653" actId="20577"/>
        <pc:sldMkLst>
          <pc:docMk/>
          <pc:sldMk cId="2001818891" sldId="335"/>
        </pc:sldMkLst>
        <pc:spChg chg="mod">
          <ac:chgData name="Kavin Govindarajan" userId="6d3d07dabf44099e" providerId="LiveId" clId="{9145731A-A194-450E-AFBA-BDBCBD902E47}" dt="2025-08-22T21:28:01.315" v="2571"/>
          <ac:spMkLst>
            <pc:docMk/>
            <pc:sldMk cId="2001818891" sldId="335"/>
            <ac:spMk id="2" creationId="{2661728F-01A9-874E-1BD9-4454B887468B}"/>
          </ac:spMkLst>
        </pc:spChg>
        <pc:spChg chg="mod">
          <ac:chgData name="Kavin Govindarajan" userId="6d3d07dabf44099e" providerId="LiveId" clId="{9145731A-A194-450E-AFBA-BDBCBD902E47}" dt="2025-08-22T22:08:23.711" v="2635" actId="20577"/>
          <ac:spMkLst>
            <pc:docMk/>
            <pc:sldMk cId="2001818891" sldId="335"/>
            <ac:spMk id="3" creationId="{BAA8ABBF-9459-C94A-B4CC-6E9991087D28}"/>
          </ac:spMkLst>
        </pc:spChg>
        <pc:spChg chg="add mod">
          <ac:chgData name="Kavin Govindarajan" userId="6d3d07dabf44099e" providerId="LiveId" clId="{9145731A-A194-450E-AFBA-BDBCBD902E47}" dt="2025-08-22T22:08:40.958" v="2653" actId="20577"/>
          <ac:spMkLst>
            <pc:docMk/>
            <pc:sldMk cId="2001818891" sldId="335"/>
            <ac:spMk id="5" creationId="{8E34A99D-DBAC-DA84-1435-82A4E624EC3F}"/>
          </ac:spMkLst>
        </pc:spChg>
      </pc:sldChg>
      <pc:sldMasterChg chg="delSldLayout modSldLayout">
        <pc:chgData name="Kavin Govindarajan" userId="6d3d07dabf44099e" providerId="LiveId" clId="{9145731A-A194-450E-AFBA-BDBCBD902E47}" dt="2025-08-20T21:59:17.821" v="1604" actId="47"/>
        <pc:sldMasterMkLst>
          <pc:docMk/>
          <pc:sldMasterMk cId="3079614677" sldId="2147483700"/>
        </pc:sldMasterMkLst>
        <pc:sldLayoutChg chg="addSp modSp mod">
          <pc:chgData name="Kavin Govindarajan" userId="6d3d07dabf44099e" providerId="LiveId" clId="{9145731A-A194-450E-AFBA-BDBCBD902E47}" dt="2025-08-20T19:04:30.609" v="782" actId="27636"/>
          <pc:sldLayoutMkLst>
            <pc:docMk/>
            <pc:sldMasterMk cId="3079614677" sldId="2147483700"/>
            <pc:sldLayoutMk cId="3290732324" sldId="2147483710"/>
          </pc:sldLayoutMkLst>
          <pc:spChg chg="add mod">
            <ac:chgData name="Kavin Govindarajan" userId="6d3d07dabf44099e" providerId="LiveId" clId="{9145731A-A194-450E-AFBA-BDBCBD902E47}" dt="2025-08-20T19:04:30.609" v="782" actId="27636"/>
            <ac:spMkLst>
              <pc:docMk/>
              <pc:sldMasterMk cId="3079614677" sldId="2147483700"/>
              <pc:sldLayoutMk cId="3290732324" sldId="2147483710"/>
              <ac:spMk id="2" creationId="{56608194-CCC1-80C8-9397-EF964EB99F30}"/>
            </ac:spMkLst>
          </pc:spChg>
          <pc:spChg chg="mod">
            <ac:chgData name="Kavin Govindarajan" userId="6d3d07dabf44099e" providerId="LiveId" clId="{9145731A-A194-450E-AFBA-BDBCBD902E47}" dt="2025-08-20T19:03:59.547" v="695" actId="1076"/>
            <ac:spMkLst>
              <pc:docMk/>
              <pc:sldMasterMk cId="3079614677" sldId="2147483700"/>
              <pc:sldLayoutMk cId="3290732324" sldId="2147483710"/>
              <ac:spMk id="19" creationId="{00000000-0000-0000-0000-000000000000}"/>
            </ac:spMkLst>
          </pc:spChg>
        </pc:sldLayoutChg>
        <pc:sldLayoutChg chg="del">
          <pc:chgData name="Kavin Govindarajan" userId="6d3d07dabf44099e" providerId="LiveId" clId="{9145731A-A194-450E-AFBA-BDBCBD902E47}" dt="2025-08-20T21:59:17.821" v="1604" actId="47"/>
          <pc:sldLayoutMkLst>
            <pc:docMk/>
            <pc:sldMasterMk cId="3079614677" sldId="2147483700"/>
            <pc:sldLayoutMk cId="4115646211" sldId="2147483711"/>
          </pc:sldLayoutMkLst>
        </pc:sldLayoutChg>
      </pc:sldMasterChg>
    </pc:docChg>
  </pc:docChgLst>
  <pc:docChgLst>
    <pc:chgData name="Kavin Govindarajan" userId="6d3d07dabf44099e" providerId="LiveId" clId="{281766B6-B4F4-40A6-B63F-3E44E0D19AEE}"/>
    <pc:docChg chg="undo custSel addSld delSld modSld sldOrd">
      <pc:chgData name="Kavin Govindarajan" userId="6d3d07dabf44099e" providerId="LiveId" clId="{281766B6-B4F4-40A6-B63F-3E44E0D19AEE}" dt="2024-03-06T18:05:53.131" v="4952" actId="313"/>
      <pc:docMkLst>
        <pc:docMk/>
      </pc:docMkLst>
      <pc:sldChg chg="modSp mod">
        <pc:chgData name="Kavin Govindarajan" userId="6d3d07dabf44099e" providerId="LiveId" clId="{281766B6-B4F4-40A6-B63F-3E44E0D19AEE}" dt="2024-03-06T02:02:07.648" v="360" actId="20577"/>
        <pc:sldMkLst>
          <pc:docMk/>
          <pc:sldMk cId="0" sldId="256"/>
        </pc:sldMkLst>
      </pc:sldChg>
      <pc:sldChg chg="modSp mod ord">
        <pc:chgData name="Kavin Govindarajan" userId="6d3d07dabf44099e" providerId="LiveId" clId="{281766B6-B4F4-40A6-B63F-3E44E0D19AEE}" dt="2024-03-06T02:47:19.816" v="2884" actId="20577"/>
        <pc:sldMkLst>
          <pc:docMk/>
          <pc:sldMk cId="0" sldId="265"/>
        </pc:sldMkLst>
      </pc:sldChg>
      <pc:sldChg chg="ord">
        <pc:chgData name="Kavin Govindarajan" userId="6d3d07dabf44099e" providerId="LiveId" clId="{281766B6-B4F4-40A6-B63F-3E44E0D19AEE}" dt="2024-03-06T02:45:58.697" v="2782"/>
        <pc:sldMkLst>
          <pc:docMk/>
          <pc:sldMk cId="0" sldId="266"/>
        </pc:sldMkLst>
      </pc:sldChg>
      <pc:sldChg chg="ord">
        <pc:chgData name="Kavin Govindarajan" userId="6d3d07dabf44099e" providerId="LiveId" clId="{281766B6-B4F4-40A6-B63F-3E44E0D19AEE}" dt="2024-03-06T02:46:02.427" v="2786"/>
        <pc:sldMkLst>
          <pc:docMk/>
          <pc:sldMk cId="0" sldId="268"/>
        </pc:sldMkLst>
      </pc:sldChg>
      <pc:sldChg chg="ord">
        <pc:chgData name="Kavin Govindarajan" userId="6d3d07dabf44099e" providerId="LiveId" clId="{281766B6-B4F4-40A6-B63F-3E44E0D19AEE}" dt="2024-03-06T02:46:04.289" v="2788"/>
        <pc:sldMkLst>
          <pc:docMk/>
          <pc:sldMk cId="0" sldId="269"/>
        </pc:sldMkLst>
      </pc:sldChg>
      <pc:sldChg chg="ord">
        <pc:chgData name="Kavin Govindarajan" userId="6d3d07dabf44099e" providerId="LiveId" clId="{281766B6-B4F4-40A6-B63F-3E44E0D19AEE}" dt="2024-03-06T02:46:06.370" v="2792"/>
        <pc:sldMkLst>
          <pc:docMk/>
          <pc:sldMk cId="0" sldId="271"/>
        </pc:sldMkLst>
      </pc:sldChg>
      <pc:sldChg chg="addSp delSp modSp mod ord">
        <pc:chgData name="Kavin Govindarajan" userId="6d3d07dabf44099e" providerId="LiveId" clId="{281766B6-B4F4-40A6-B63F-3E44E0D19AEE}" dt="2024-03-06T02:46:36.878" v="2802" actId="14100"/>
        <pc:sldMkLst>
          <pc:docMk/>
          <pc:sldMk cId="0" sldId="272"/>
        </pc:sldMkLst>
      </pc:sldChg>
      <pc:sldChg chg="modSp mod">
        <pc:chgData name="Kavin Govindarajan" userId="6d3d07dabf44099e" providerId="LiveId" clId="{281766B6-B4F4-40A6-B63F-3E44E0D19AEE}" dt="2024-03-06T03:07:15.562" v="3772" actId="20577"/>
        <pc:sldMkLst>
          <pc:docMk/>
          <pc:sldMk cId="0" sldId="273"/>
        </pc:sldMkLst>
      </pc:sldChg>
      <pc:sldChg chg="del">
        <pc:chgData name="Kavin Govindarajan" userId="6d3d07dabf44099e" providerId="LiveId" clId="{281766B6-B4F4-40A6-B63F-3E44E0D19AEE}" dt="2024-03-06T02:50:45.639" v="2942" actId="47"/>
        <pc:sldMkLst>
          <pc:docMk/>
          <pc:sldMk cId="0" sldId="274"/>
        </pc:sldMkLst>
      </pc:sldChg>
      <pc:sldChg chg="delSp modSp mod">
        <pc:chgData name="Kavin Govindarajan" userId="6d3d07dabf44099e" providerId="LiveId" clId="{281766B6-B4F4-40A6-B63F-3E44E0D19AEE}" dt="2024-03-06T03:10:51.207" v="4215" actId="20577"/>
        <pc:sldMkLst>
          <pc:docMk/>
          <pc:sldMk cId="0" sldId="275"/>
        </pc:sldMkLst>
      </pc:sldChg>
      <pc:sldChg chg="del">
        <pc:chgData name="Kavin Govindarajan" userId="6d3d07dabf44099e" providerId="LiveId" clId="{281766B6-B4F4-40A6-B63F-3E44E0D19AEE}" dt="2024-03-06T03:14:48.780" v="4348" actId="47"/>
        <pc:sldMkLst>
          <pc:docMk/>
          <pc:sldMk cId="0" sldId="276"/>
        </pc:sldMkLst>
      </pc:sldChg>
      <pc:sldChg chg="del">
        <pc:chgData name="Kavin Govindarajan" userId="6d3d07dabf44099e" providerId="LiveId" clId="{281766B6-B4F4-40A6-B63F-3E44E0D19AEE}" dt="2024-03-06T02:50:49.896" v="2943" actId="47"/>
        <pc:sldMkLst>
          <pc:docMk/>
          <pc:sldMk cId="0" sldId="277"/>
        </pc:sldMkLst>
      </pc:sldChg>
      <pc:sldChg chg="del">
        <pc:chgData name="Kavin Govindarajan" userId="6d3d07dabf44099e" providerId="LiveId" clId="{281766B6-B4F4-40A6-B63F-3E44E0D19AEE}" dt="2024-03-06T03:14:48.780" v="4348" actId="47"/>
        <pc:sldMkLst>
          <pc:docMk/>
          <pc:sldMk cId="0" sldId="279"/>
        </pc:sldMkLst>
      </pc:sldChg>
      <pc:sldChg chg="del">
        <pc:chgData name="Kavin Govindarajan" userId="6d3d07dabf44099e" providerId="LiveId" clId="{281766B6-B4F4-40A6-B63F-3E44E0D19AEE}" dt="2024-03-06T03:14:48.780" v="4348" actId="47"/>
        <pc:sldMkLst>
          <pc:docMk/>
          <pc:sldMk cId="0" sldId="281"/>
        </pc:sldMkLst>
      </pc:sldChg>
      <pc:sldChg chg="del">
        <pc:chgData name="Kavin Govindarajan" userId="6d3d07dabf44099e" providerId="LiveId" clId="{281766B6-B4F4-40A6-B63F-3E44E0D19AEE}" dt="2024-03-06T03:14:48.780" v="4348" actId="47"/>
        <pc:sldMkLst>
          <pc:docMk/>
          <pc:sldMk cId="376174332" sldId="282"/>
        </pc:sldMkLst>
      </pc:sldChg>
      <pc:sldChg chg="ord">
        <pc:chgData name="Kavin Govindarajan" userId="6d3d07dabf44099e" providerId="LiveId" clId="{281766B6-B4F4-40A6-B63F-3E44E0D19AEE}" dt="2024-03-06T02:46:05.336" v="2790"/>
        <pc:sldMkLst>
          <pc:docMk/>
          <pc:sldMk cId="546760615" sldId="283"/>
        </pc:sldMkLst>
      </pc:sldChg>
      <pc:sldChg chg="ord">
        <pc:chgData name="Kavin Govindarajan" userId="6d3d07dabf44099e" providerId="LiveId" clId="{281766B6-B4F4-40A6-B63F-3E44E0D19AEE}" dt="2024-03-06T02:46:01.394" v="2784"/>
        <pc:sldMkLst>
          <pc:docMk/>
          <pc:sldMk cId="587216480" sldId="284"/>
        </pc:sldMkLst>
      </pc:sldChg>
      <pc:sldChg chg="modSp mod">
        <pc:chgData name="Kavin Govindarajan" userId="6d3d07dabf44099e" providerId="LiveId" clId="{281766B6-B4F4-40A6-B63F-3E44E0D19AEE}" dt="2024-03-06T02:07:07.114" v="967" actId="20577"/>
        <pc:sldMkLst>
          <pc:docMk/>
          <pc:sldMk cId="3814823902" sldId="285"/>
        </pc:sldMkLst>
      </pc:sldChg>
      <pc:sldChg chg="modSp mod">
        <pc:chgData name="Kavin Govindarajan" userId="6d3d07dabf44099e" providerId="LiveId" clId="{281766B6-B4F4-40A6-B63F-3E44E0D19AEE}" dt="2024-03-06T02:07:26.977" v="986" actId="20577"/>
        <pc:sldMkLst>
          <pc:docMk/>
          <pc:sldMk cId="2208854584" sldId="287"/>
        </pc:sldMkLst>
      </pc:sldChg>
      <pc:sldChg chg="modSp mod ord">
        <pc:chgData name="Kavin Govindarajan" userId="6d3d07dabf44099e" providerId="LiveId" clId="{281766B6-B4F4-40A6-B63F-3E44E0D19AEE}" dt="2024-03-06T02:24:45.978" v="1989" actId="1076"/>
        <pc:sldMkLst>
          <pc:docMk/>
          <pc:sldMk cId="3898301026" sldId="288"/>
        </pc:sldMkLst>
      </pc:sldChg>
      <pc:sldChg chg="addSp modSp mod">
        <pc:chgData name="Kavin Govindarajan" userId="6d3d07dabf44099e" providerId="LiveId" clId="{281766B6-B4F4-40A6-B63F-3E44E0D19AEE}" dt="2024-03-06T02:16:58.877" v="1579" actId="1076"/>
        <pc:sldMkLst>
          <pc:docMk/>
          <pc:sldMk cId="2772209171" sldId="289"/>
        </pc:sldMkLst>
      </pc:sldChg>
      <pc:sldChg chg="del">
        <pc:chgData name="Kavin Govindarajan" userId="6d3d07dabf44099e" providerId="LiveId" clId="{281766B6-B4F4-40A6-B63F-3E44E0D19AEE}" dt="2024-03-06T02:12:46.440" v="1416" actId="47"/>
        <pc:sldMkLst>
          <pc:docMk/>
          <pc:sldMk cId="4217705183" sldId="290"/>
        </pc:sldMkLst>
      </pc:sldChg>
      <pc:sldChg chg="del">
        <pc:chgData name="Kavin Govindarajan" userId="6d3d07dabf44099e" providerId="LiveId" clId="{281766B6-B4F4-40A6-B63F-3E44E0D19AEE}" dt="2024-03-06T02:13:02.355" v="1417" actId="47"/>
        <pc:sldMkLst>
          <pc:docMk/>
          <pc:sldMk cId="1786662578" sldId="291"/>
        </pc:sldMkLst>
      </pc:sldChg>
      <pc:sldChg chg="del">
        <pc:chgData name="Kavin Govindarajan" userId="6d3d07dabf44099e" providerId="LiveId" clId="{281766B6-B4F4-40A6-B63F-3E44E0D19AEE}" dt="2024-03-06T02:08:38.416" v="987" actId="47"/>
        <pc:sldMkLst>
          <pc:docMk/>
          <pc:sldMk cId="2521420361" sldId="292"/>
        </pc:sldMkLst>
      </pc:sldChg>
      <pc:sldChg chg="delSp modSp mod modShow">
        <pc:chgData name="Kavin Govindarajan" userId="6d3d07dabf44099e" providerId="LiveId" clId="{281766B6-B4F4-40A6-B63F-3E44E0D19AEE}" dt="2024-03-06T03:05:53.272" v="3584" actId="729"/>
        <pc:sldMkLst>
          <pc:docMk/>
          <pc:sldMk cId="3028872651" sldId="293"/>
        </pc:sldMkLst>
      </pc:sldChg>
      <pc:sldChg chg="del">
        <pc:chgData name="Kavin Govindarajan" userId="6d3d07dabf44099e" providerId="LiveId" clId="{281766B6-B4F4-40A6-B63F-3E44E0D19AEE}" dt="2024-03-06T03:14:48.780" v="4348" actId="47"/>
        <pc:sldMkLst>
          <pc:docMk/>
          <pc:sldMk cId="245492780" sldId="294"/>
        </pc:sldMkLst>
      </pc:sldChg>
      <pc:sldChg chg="del">
        <pc:chgData name="Kavin Govindarajan" userId="6d3d07dabf44099e" providerId="LiveId" clId="{281766B6-B4F4-40A6-B63F-3E44E0D19AEE}" dt="2024-03-06T03:14:48.780" v="4348" actId="47"/>
        <pc:sldMkLst>
          <pc:docMk/>
          <pc:sldMk cId="1256396276" sldId="295"/>
        </pc:sldMkLst>
      </pc:sldChg>
      <pc:sldChg chg="new del">
        <pc:chgData name="Kavin Govindarajan" userId="6d3d07dabf44099e" providerId="LiveId" clId="{281766B6-B4F4-40A6-B63F-3E44E0D19AEE}" dt="2024-03-06T02:02:19.971" v="362" actId="680"/>
        <pc:sldMkLst>
          <pc:docMk/>
          <pc:sldMk cId="1439515100" sldId="296"/>
        </pc:sldMkLst>
      </pc:sldChg>
      <pc:sldChg chg="add del">
        <pc:chgData name="Kavin Govindarajan" userId="6d3d07dabf44099e" providerId="LiveId" clId="{281766B6-B4F4-40A6-B63F-3E44E0D19AEE}" dt="2024-03-06T02:02:24.256" v="364" actId="2890"/>
        <pc:sldMkLst>
          <pc:docMk/>
          <pc:sldMk cId="2431063764" sldId="296"/>
        </pc:sldMkLst>
      </pc:sldChg>
      <pc:sldChg chg="modSp new mod ord">
        <pc:chgData name="Kavin Govindarajan" userId="6d3d07dabf44099e" providerId="LiveId" clId="{281766B6-B4F4-40A6-B63F-3E44E0D19AEE}" dt="2024-03-06T02:05:50.078" v="861" actId="20577"/>
        <pc:sldMkLst>
          <pc:docMk/>
          <pc:sldMk cId="4254740526" sldId="296"/>
        </pc:sldMkLst>
      </pc:sldChg>
      <pc:sldChg chg="addSp delSp modSp new mod">
        <pc:chgData name="Kavin Govindarajan" userId="6d3d07dabf44099e" providerId="LiveId" clId="{281766B6-B4F4-40A6-B63F-3E44E0D19AEE}" dt="2024-03-06T02:23:34.378" v="1902" actId="1076"/>
        <pc:sldMkLst>
          <pc:docMk/>
          <pc:sldMk cId="1889409354" sldId="297"/>
        </pc:sldMkLst>
      </pc:sldChg>
      <pc:sldChg chg="addSp delSp modSp new mod">
        <pc:chgData name="Kavin Govindarajan" userId="6d3d07dabf44099e" providerId="LiveId" clId="{281766B6-B4F4-40A6-B63F-3E44E0D19AEE}" dt="2024-03-06T02:43:25.626" v="2767" actId="114"/>
        <pc:sldMkLst>
          <pc:docMk/>
          <pc:sldMk cId="3121985192" sldId="298"/>
        </pc:sldMkLst>
      </pc:sldChg>
      <pc:sldChg chg="addSp delSp modSp add mod">
        <pc:chgData name="Kavin Govindarajan" userId="6d3d07dabf44099e" providerId="LiveId" clId="{281766B6-B4F4-40A6-B63F-3E44E0D19AEE}" dt="2024-03-06T02:27:17.099" v="2017" actId="1076"/>
        <pc:sldMkLst>
          <pc:docMk/>
          <pc:sldMk cId="222885240" sldId="299"/>
        </pc:sldMkLst>
      </pc:sldChg>
      <pc:sldChg chg="addSp delSp modSp add mod">
        <pc:chgData name="Kavin Govindarajan" userId="6d3d07dabf44099e" providerId="LiveId" clId="{281766B6-B4F4-40A6-B63F-3E44E0D19AEE}" dt="2024-03-06T02:45:16.254" v="2778" actId="14100"/>
        <pc:sldMkLst>
          <pc:docMk/>
          <pc:sldMk cId="608256076" sldId="300"/>
        </pc:sldMkLst>
      </pc:sldChg>
      <pc:sldChg chg="modSp new mod">
        <pc:chgData name="Kavin Govindarajan" userId="6d3d07dabf44099e" providerId="LiveId" clId="{281766B6-B4F4-40A6-B63F-3E44E0D19AEE}" dt="2024-03-06T02:47:32.983" v="2895" actId="20577"/>
        <pc:sldMkLst>
          <pc:docMk/>
          <pc:sldMk cId="3122962541" sldId="301"/>
        </pc:sldMkLst>
      </pc:sldChg>
      <pc:sldChg chg="modSp new mod">
        <pc:chgData name="Kavin Govindarajan" userId="6d3d07dabf44099e" providerId="LiveId" clId="{281766B6-B4F4-40A6-B63F-3E44E0D19AEE}" dt="2024-03-06T02:47:58.480" v="2938" actId="20577"/>
        <pc:sldMkLst>
          <pc:docMk/>
          <pc:sldMk cId="687969456" sldId="302"/>
        </pc:sldMkLst>
      </pc:sldChg>
      <pc:sldChg chg="modSp add mod">
        <pc:chgData name="Kavin Govindarajan" userId="6d3d07dabf44099e" providerId="LiveId" clId="{281766B6-B4F4-40A6-B63F-3E44E0D19AEE}" dt="2024-03-06T02:49:35.759" v="2941" actId="14100"/>
        <pc:sldMkLst>
          <pc:docMk/>
          <pc:sldMk cId="3816424298" sldId="303"/>
        </pc:sldMkLst>
      </pc:sldChg>
      <pc:sldChg chg="modSp new mod">
        <pc:chgData name="Kavin Govindarajan" userId="6d3d07dabf44099e" providerId="LiveId" clId="{281766B6-B4F4-40A6-B63F-3E44E0D19AEE}" dt="2024-03-06T03:05:01.036" v="3583" actId="108"/>
        <pc:sldMkLst>
          <pc:docMk/>
          <pc:sldMk cId="1894203671" sldId="304"/>
        </pc:sldMkLst>
      </pc:sldChg>
      <pc:sldChg chg="modSp new mod">
        <pc:chgData name="Kavin Govindarajan" userId="6d3d07dabf44099e" providerId="LiveId" clId="{281766B6-B4F4-40A6-B63F-3E44E0D19AEE}" dt="2024-03-06T02:51:33.797" v="2980" actId="20577"/>
        <pc:sldMkLst>
          <pc:docMk/>
          <pc:sldMk cId="2178746672" sldId="305"/>
        </pc:sldMkLst>
      </pc:sldChg>
      <pc:sldChg chg="modSp new mod">
        <pc:chgData name="Kavin Govindarajan" userId="6d3d07dabf44099e" providerId="LiveId" clId="{281766B6-B4F4-40A6-B63F-3E44E0D19AEE}" dt="2024-03-06T03:06:45.978" v="3737" actId="20577"/>
        <pc:sldMkLst>
          <pc:docMk/>
          <pc:sldMk cId="2695884484" sldId="306"/>
        </pc:sldMkLst>
      </pc:sldChg>
      <pc:sldChg chg="addSp delSp modSp new mod modAnim">
        <pc:chgData name="Kavin Govindarajan" userId="6d3d07dabf44099e" providerId="LiveId" clId="{281766B6-B4F4-40A6-B63F-3E44E0D19AEE}" dt="2024-03-06T03:13:20.136" v="4288" actId="1076"/>
        <pc:sldMkLst>
          <pc:docMk/>
          <pc:sldMk cId="2479322853" sldId="307"/>
        </pc:sldMkLst>
      </pc:sldChg>
      <pc:sldChg chg="modSp new mod">
        <pc:chgData name="Kavin Govindarajan" userId="6d3d07dabf44099e" providerId="LiveId" clId="{281766B6-B4F4-40A6-B63F-3E44E0D19AEE}" dt="2024-03-06T18:02:36.367" v="4776" actId="20577"/>
        <pc:sldMkLst>
          <pc:docMk/>
          <pc:sldMk cId="2522917692" sldId="308"/>
        </pc:sldMkLst>
      </pc:sldChg>
      <pc:sldChg chg="modSp new mod">
        <pc:chgData name="Kavin Govindarajan" userId="6d3d07dabf44099e" providerId="LiveId" clId="{281766B6-B4F4-40A6-B63F-3E44E0D19AEE}" dt="2024-03-06T03:14:58.285" v="4356" actId="20577"/>
        <pc:sldMkLst>
          <pc:docMk/>
          <pc:sldMk cId="2647834961" sldId="309"/>
        </pc:sldMkLst>
      </pc:sldChg>
      <pc:sldChg chg="addSp delSp modSp new mod modNotesTx">
        <pc:chgData name="Kavin Govindarajan" userId="6d3d07dabf44099e" providerId="LiveId" clId="{281766B6-B4F4-40A6-B63F-3E44E0D19AEE}" dt="2024-03-06T18:05:53.131" v="4952" actId="313"/>
        <pc:sldMkLst>
          <pc:docMk/>
          <pc:sldMk cId="3635131119" sldId="310"/>
        </pc:sldMkLst>
      </pc:sldChg>
      <pc:sldChg chg="addSp delSp modSp new mod modNotesTx">
        <pc:chgData name="Kavin Govindarajan" userId="6d3d07dabf44099e" providerId="LiveId" clId="{281766B6-B4F4-40A6-B63F-3E44E0D19AEE}" dt="2024-03-06T17:58:04.067" v="4762" actId="20577"/>
        <pc:sldMkLst>
          <pc:docMk/>
          <pc:sldMk cId="558889294" sldId="311"/>
        </pc:sldMkLst>
      </pc:sldChg>
      <pc:sldChg chg="addSp delSp modSp add mod modNotesTx">
        <pc:chgData name="Kavin Govindarajan" userId="6d3d07dabf44099e" providerId="LiveId" clId="{281766B6-B4F4-40A6-B63F-3E44E0D19AEE}" dt="2024-03-06T18:04:53.544" v="4820" actId="20577"/>
        <pc:sldMkLst>
          <pc:docMk/>
          <pc:sldMk cId="3024060348" sldId="312"/>
        </pc:sldMkLst>
      </pc:sldChg>
      <pc:sldMasterChg chg="delSldLayout">
        <pc:chgData name="Kavin Govindarajan" userId="6d3d07dabf44099e" providerId="LiveId" clId="{281766B6-B4F4-40A6-B63F-3E44E0D19AEE}" dt="2024-03-06T02:12:46.440" v="1416" actId="47"/>
        <pc:sldMasterMkLst>
          <pc:docMk/>
          <pc:sldMasterMk cId="0" sldId="2147483659"/>
        </pc:sldMasterMkLst>
        <pc:sldLayoutChg chg="del">
          <pc:chgData name="Kavin Govindarajan" userId="6d3d07dabf44099e" providerId="LiveId" clId="{281766B6-B4F4-40A6-B63F-3E44E0D19AEE}" dt="2024-03-06T02:12:46.440" v="1416" actId="47"/>
          <pc:sldLayoutMkLst>
            <pc:docMk/>
            <pc:sldMasterMk cId="0" sldId="2147483659"/>
            <pc:sldLayoutMk cId="0" sldId="2147483654"/>
          </pc:sldLayoutMkLst>
        </pc:sldLayoutChg>
      </pc:sldMasterChg>
    </pc:docChg>
  </pc:docChgLst>
  <pc:docChgLst>
    <pc:chgData name="Kavin Govindarajan" userId="6d3d07dabf44099e" providerId="LiveId" clId="{A24F909F-D65C-4489-B3DE-FD26E4042EF7}"/>
    <pc:docChg chg="undo custSel modSld">
      <pc:chgData name="Kavin Govindarajan" userId="6d3d07dabf44099e" providerId="LiveId" clId="{A24F909F-D65C-4489-B3DE-FD26E4042EF7}" dt="2025-08-27T00:22:15.708" v="663"/>
      <pc:docMkLst>
        <pc:docMk/>
      </pc:docMkLst>
      <pc:sldChg chg="addSp delSp modSp mod modAnim">
        <pc:chgData name="Kavin Govindarajan" userId="6d3d07dabf44099e" providerId="LiveId" clId="{A24F909F-D65C-4489-B3DE-FD26E4042EF7}" dt="2025-08-26T12:51:07.814" v="517"/>
        <pc:sldMkLst>
          <pc:docMk/>
          <pc:sldMk cId="2522917692" sldId="308"/>
        </pc:sldMkLst>
        <pc:picChg chg="mod ord">
          <ac:chgData name="Kavin Govindarajan" userId="6d3d07dabf44099e" providerId="LiveId" clId="{A24F909F-D65C-4489-B3DE-FD26E4042EF7}" dt="2025-08-25T03:59:49.391" v="440" actId="962"/>
          <ac:picMkLst>
            <pc:docMk/>
            <pc:sldMk cId="2522917692" sldId="308"/>
            <ac:picMk id="7" creationId="{1231E662-29B1-6451-E0BF-093DB4A9F582}"/>
          </ac:picMkLst>
        </pc:picChg>
        <pc:picChg chg="mod ord">
          <ac:chgData name="Kavin Govindarajan" userId="6d3d07dabf44099e" providerId="LiveId" clId="{A24F909F-D65C-4489-B3DE-FD26E4042EF7}" dt="2025-08-25T04:00:52.006" v="455" actId="962"/>
          <ac:picMkLst>
            <pc:docMk/>
            <pc:sldMk cId="2522917692" sldId="308"/>
            <ac:picMk id="10" creationId="{236CF47E-3D3D-429F-0C87-179E6157A0F6}"/>
          </ac:picMkLst>
        </pc:picChg>
        <pc:cxnChg chg="add mod">
          <ac:chgData name="Kavin Govindarajan" userId="6d3d07dabf44099e" providerId="LiveId" clId="{A24F909F-D65C-4489-B3DE-FD26E4042EF7}" dt="2025-08-26T12:50:49.486" v="515" actId="1582"/>
          <ac:cxnSpMkLst>
            <pc:docMk/>
            <pc:sldMk cId="2522917692" sldId="308"/>
            <ac:cxnSpMk id="6" creationId="{45C3DE56-DEC2-CA0C-EDE8-BD0915C25E17}"/>
          </ac:cxnSpMkLst>
        </pc:cxnChg>
        <pc:cxnChg chg="mod">
          <ac:chgData name="Kavin Govindarajan" userId="6d3d07dabf44099e" providerId="LiveId" clId="{A24F909F-D65C-4489-B3DE-FD26E4042EF7}" dt="2025-08-25T04:00:52.006" v="453" actId="478"/>
          <ac:cxnSpMkLst>
            <pc:docMk/>
            <pc:sldMk cId="2522917692" sldId="308"/>
            <ac:cxnSpMk id="19" creationId="{BE745A41-8DB6-C580-99E2-27F1708AB1E8}"/>
          </ac:cxnSpMkLst>
        </pc:cxnChg>
      </pc:sldChg>
      <pc:sldChg chg="addSp modSp mod">
        <pc:chgData name="Kavin Govindarajan" userId="6d3d07dabf44099e" providerId="LiveId" clId="{A24F909F-D65C-4489-B3DE-FD26E4042EF7}" dt="2025-08-26T23:46:59.361" v="630" actId="403"/>
        <pc:sldMkLst>
          <pc:docMk/>
          <pc:sldMk cId="1618752446" sldId="317"/>
        </pc:sldMkLst>
        <pc:spChg chg="mod">
          <ac:chgData name="Kavin Govindarajan" userId="6d3d07dabf44099e" providerId="LiveId" clId="{A24F909F-D65C-4489-B3DE-FD26E4042EF7}" dt="2025-08-26T23:46:11.290" v="617" actId="14100"/>
          <ac:spMkLst>
            <pc:docMk/>
            <pc:sldMk cId="1618752446" sldId="317"/>
            <ac:spMk id="5" creationId="{71DFCF17-EB6C-6F8A-D32F-5671FB2A0F4E}"/>
          </ac:spMkLst>
        </pc:spChg>
        <pc:spChg chg="add mod">
          <ac:chgData name="Kavin Govindarajan" userId="6d3d07dabf44099e" providerId="LiveId" clId="{A24F909F-D65C-4489-B3DE-FD26E4042EF7}" dt="2025-08-26T23:46:59.361" v="630" actId="403"/>
          <ac:spMkLst>
            <pc:docMk/>
            <pc:sldMk cId="1618752446" sldId="317"/>
            <ac:spMk id="9" creationId="{A5F90A40-9FD1-EC5D-9D0A-3EA6F8F2F652}"/>
          </ac:spMkLst>
        </pc:spChg>
        <pc:picChg chg="mod">
          <ac:chgData name="Kavin Govindarajan" userId="6d3d07dabf44099e" providerId="LiveId" clId="{A24F909F-D65C-4489-B3DE-FD26E4042EF7}" dt="2025-08-26T23:45:46.434" v="611" actId="1076"/>
          <ac:picMkLst>
            <pc:docMk/>
            <pc:sldMk cId="1618752446" sldId="317"/>
            <ac:picMk id="4" creationId="{77FE0498-D937-0B38-35D4-D260EF72C886}"/>
          </ac:picMkLst>
        </pc:picChg>
        <pc:picChg chg="mod">
          <ac:chgData name="Kavin Govindarajan" userId="6d3d07dabf44099e" providerId="LiveId" clId="{A24F909F-D65C-4489-B3DE-FD26E4042EF7}" dt="2025-08-26T23:43:56.097" v="518" actId="1076"/>
          <ac:picMkLst>
            <pc:docMk/>
            <pc:sldMk cId="1618752446" sldId="317"/>
            <ac:picMk id="7" creationId="{5D42BCDC-A6D3-E512-5ACF-260FF42549B7}"/>
          </ac:picMkLst>
        </pc:picChg>
      </pc:sldChg>
      <pc:sldChg chg="addSp delSp modSp mod delAnim modAnim">
        <pc:chgData name="Kavin Govindarajan" userId="6d3d07dabf44099e" providerId="LiveId" clId="{A24F909F-D65C-4489-B3DE-FD26E4042EF7}" dt="2025-08-27T00:22:15.708" v="663"/>
        <pc:sldMkLst>
          <pc:docMk/>
          <pc:sldMk cId="3250480279" sldId="321"/>
        </pc:sldMkLst>
        <pc:picChg chg="mod ord">
          <ac:chgData name="Kavin Govindarajan" userId="6d3d07dabf44099e" providerId="LiveId" clId="{A24F909F-D65C-4489-B3DE-FD26E4042EF7}" dt="2025-08-27T00:21:21.523" v="656" actId="962"/>
          <ac:picMkLst>
            <pc:docMk/>
            <pc:sldMk cId="3250480279" sldId="321"/>
            <ac:picMk id="5" creationId="{C2146F25-1524-637F-5B75-1C3D55A72912}"/>
          </ac:picMkLst>
        </pc:picChg>
        <pc:picChg chg="del mod">
          <ac:chgData name="Kavin Govindarajan" userId="6d3d07dabf44099e" providerId="LiveId" clId="{A24F909F-D65C-4489-B3DE-FD26E4042EF7}" dt="2025-08-27T00:21:21.517" v="654" actId="478"/>
          <ac:picMkLst>
            <pc:docMk/>
            <pc:sldMk cId="3250480279" sldId="321"/>
            <ac:picMk id="32" creationId="{F1904EBC-4BE1-5EBD-8C69-C3822283DAE6}"/>
          </ac:picMkLst>
        </pc:picChg>
        <pc:cxnChg chg="add mod">
          <ac:chgData name="Kavin Govindarajan" userId="6d3d07dabf44099e" providerId="LiveId" clId="{A24F909F-D65C-4489-B3DE-FD26E4042EF7}" dt="2025-08-27T00:21:39.954" v="660" actId="14100"/>
          <ac:cxnSpMkLst>
            <pc:docMk/>
            <pc:sldMk cId="3250480279" sldId="321"/>
            <ac:cxnSpMk id="6" creationId="{9444BE77-FCD7-5E65-4B86-457725801F58}"/>
          </ac:cxnSpMkLst>
        </pc:cxnChg>
        <pc:cxnChg chg="del mod">
          <ac:chgData name="Kavin Govindarajan" userId="6d3d07dabf44099e" providerId="LiveId" clId="{A24F909F-D65C-4489-B3DE-FD26E4042EF7}" dt="2025-08-27T00:21:32.161" v="657" actId="478"/>
          <ac:cxnSpMkLst>
            <pc:docMk/>
            <pc:sldMk cId="3250480279" sldId="321"/>
            <ac:cxnSpMk id="55" creationId="{53AE73BF-769D-64BD-DE99-66903F32C589}"/>
          </ac:cxnSpMkLst>
        </pc:cxnChg>
      </pc:sldChg>
      <pc:sldChg chg="addSp modSp mod">
        <pc:chgData name="Kavin Govindarajan" userId="6d3d07dabf44099e" providerId="LiveId" clId="{A24F909F-D65C-4489-B3DE-FD26E4042EF7}" dt="2025-08-25T04:04:57.960" v="512" actId="1036"/>
        <pc:sldMkLst>
          <pc:docMk/>
          <pc:sldMk cId="3835239630" sldId="332"/>
        </pc:sldMkLst>
        <pc:spChg chg="add mod">
          <ac:chgData name="Kavin Govindarajan" userId="6d3d07dabf44099e" providerId="LiveId" clId="{A24F909F-D65C-4489-B3DE-FD26E4042EF7}" dt="2025-08-25T04:04:57.960" v="512" actId="1036"/>
          <ac:spMkLst>
            <pc:docMk/>
            <pc:sldMk cId="3835239630" sldId="332"/>
            <ac:spMk id="3" creationId="{02898866-08FE-E73C-7820-F9DF5F1291EC}"/>
          </ac:spMkLst>
        </pc:spChg>
        <pc:spChg chg="mod">
          <ac:chgData name="Kavin Govindarajan" userId="6d3d07dabf44099e" providerId="LiveId" clId="{A24F909F-D65C-4489-B3DE-FD26E4042EF7}" dt="2025-08-25T04:02:41.366" v="468" actId="20577"/>
          <ac:spMkLst>
            <pc:docMk/>
            <pc:sldMk cId="3835239630" sldId="332"/>
            <ac:spMk id="6" creationId="{60B4C057-E9E9-2D8C-D012-2CE3868160BC}"/>
          </ac:spMkLst>
        </pc:spChg>
        <pc:spChg chg="mod">
          <ac:chgData name="Kavin Govindarajan" userId="6d3d07dabf44099e" providerId="LiveId" clId="{A24F909F-D65C-4489-B3DE-FD26E4042EF7}" dt="2025-08-25T04:03:28.695" v="490" actId="1076"/>
          <ac:spMkLst>
            <pc:docMk/>
            <pc:sldMk cId="3835239630" sldId="332"/>
            <ac:spMk id="7" creationId="{9EF910BD-273D-894C-713B-E98E85D5538C}"/>
          </ac:spMkLst>
        </pc:spChg>
      </pc:sldChg>
      <pc:sldChg chg="addSp delSp modSp mod modAnim">
        <pc:chgData name="Kavin Govindarajan" userId="6d3d07dabf44099e" providerId="LiveId" clId="{A24F909F-D65C-4489-B3DE-FD26E4042EF7}" dt="2025-08-25T03:57:31.361" v="420"/>
        <pc:sldMkLst>
          <pc:docMk/>
          <pc:sldMk cId="2001818891" sldId="335"/>
        </pc:sldMkLst>
        <pc:spChg chg="mod">
          <ac:chgData name="Kavin Govindarajan" userId="6d3d07dabf44099e" providerId="LiveId" clId="{A24F909F-D65C-4489-B3DE-FD26E4042EF7}" dt="2025-08-25T03:30:37.876" v="7" actId="14100"/>
          <ac:spMkLst>
            <pc:docMk/>
            <pc:sldMk cId="2001818891" sldId="335"/>
            <ac:spMk id="3" creationId="{BAA8ABBF-9459-C94A-B4CC-6E9991087D28}"/>
          </ac:spMkLst>
        </pc:spChg>
        <pc:spChg chg="mod">
          <ac:chgData name="Kavin Govindarajan" userId="6d3d07dabf44099e" providerId="LiveId" clId="{A24F909F-D65C-4489-B3DE-FD26E4042EF7}" dt="2025-08-25T03:50:00.898" v="278" actId="20577"/>
          <ac:spMkLst>
            <pc:docMk/>
            <pc:sldMk cId="2001818891" sldId="335"/>
            <ac:spMk id="5" creationId="{8E34A99D-DBAC-DA84-1435-82A4E624EC3F}"/>
          </ac:spMkLst>
        </pc:spChg>
        <pc:spChg chg="add mod">
          <ac:chgData name="Kavin Govindarajan" userId="6d3d07dabf44099e" providerId="LiveId" clId="{A24F909F-D65C-4489-B3DE-FD26E4042EF7}" dt="2025-08-25T03:52:21.484" v="405" actId="1036"/>
          <ac:spMkLst>
            <pc:docMk/>
            <pc:sldMk cId="2001818891" sldId="335"/>
            <ac:spMk id="8" creationId="{786FCDE2-93A5-EE69-B2F3-BEF6B08C0A3E}"/>
          </ac:spMkLst>
        </pc:spChg>
        <pc:spChg chg="add mod">
          <ac:chgData name="Kavin Govindarajan" userId="6d3d07dabf44099e" providerId="LiveId" clId="{A24F909F-D65C-4489-B3DE-FD26E4042EF7}" dt="2025-08-25T03:56:25.302" v="417" actId="207"/>
          <ac:spMkLst>
            <pc:docMk/>
            <pc:sldMk cId="2001818891" sldId="335"/>
            <ac:spMk id="12" creationId="{F1F411A1-D3CD-413F-4DB2-00CAF8F59D50}"/>
          </ac:spMkLst>
        </pc:spChg>
        <pc:picChg chg="add mod">
          <ac:chgData name="Kavin Govindarajan" userId="6d3d07dabf44099e" providerId="LiveId" clId="{A24F909F-D65C-4489-B3DE-FD26E4042EF7}" dt="2025-08-25T03:30:48.050" v="10" actId="1076"/>
          <ac:picMkLst>
            <pc:docMk/>
            <pc:sldMk cId="2001818891" sldId="335"/>
            <ac:picMk id="7" creationId="{11BB4B92-CD01-4F94-80DA-7C29D64BEF54}"/>
          </ac:picMkLst>
        </pc:picChg>
        <pc:picChg chg="add mod">
          <ac:chgData name="Kavin Govindarajan" userId="6d3d07dabf44099e" providerId="LiveId" clId="{A24F909F-D65C-4489-B3DE-FD26E4042EF7}" dt="2025-08-25T03:55:37.553" v="411" actId="1076"/>
          <ac:picMkLst>
            <pc:docMk/>
            <pc:sldMk cId="2001818891" sldId="335"/>
            <ac:picMk id="11" creationId="{68022BEA-BD8D-0DCD-8827-EF35F0FF749B}"/>
          </ac:picMkLst>
        </pc:picChg>
      </pc:sldChg>
    </pc:docChg>
  </pc:docChgLst>
  <pc:docChgLst>
    <pc:chgData name="Kavin Govindarajan" userId="6d3d07dabf44099e" providerId="LiveId" clId="{AE43A9F6-CC77-44F7-A24B-ED02F1AC05EC}"/>
    <pc:docChg chg="undo custSel addSld delSld modSld sldOrd delMainMaster modMainMaster">
      <pc:chgData name="Kavin Govindarajan" userId="6d3d07dabf44099e" providerId="LiveId" clId="{AE43A9F6-CC77-44F7-A24B-ED02F1AC05EC}" dt="2025-08-19T18:59:12.316" v="1766" actId="20577"/>
      <pc:docMkLst>
        <pc:docMk/>
      </pc:docMkLst>
      <pc:sldChg chg="delSp modSp mod">
        <pc:chgData name="Kavin Govindarajan" userId="6d3d07dabf44099e" providerId="LiveId" clId="{AE43A9F6-CC77-44F7-A24B-ED02F1AC05EC}" dt="2025-08-18T22:20:50.739" v="1222" actId="20577"/>
        <pc:sldMkLst>
          <pc:docMk/>
          <pc:sldMk cId="0" sldId="256"/>
        </pc:sldMkLst>
        <pc:spChg chg="mod">
          <ac:chgData name="Kavin Govindarajan" userId="6d3d07dabf44099e" providerId="LiveId" clId="{AE43A9F6-CC77-44F7-A24B-ED02F1AC05EC}" dt="2025-08-18T22:20:50.739" v="1222" actId="20577"/>
          <ac:spMkLst>
            <pc:docMk/>
            <pc:sldMk cId="0" sldId="256"/>
            <ac:spMk id="54" creationId="{00000000-0000-0000-0000-000000000000}"/>
          </ac:spMkLst>
        </pc:spChg>
        <pc:spChg chg="mod">
          <ac:chgData name="Kavin Govindarajan" userId="6d3d07dabf44099e" providerId="LiveId" clId="{AE43A9F6-CC77-44F7-A24B-ED02F1AC05EC}" dt="2025-07-30T14:19:41.638" v="232" actId="2710"/>
          <ac:spMkLst>
            <pc:docMk/>
            <pc:sldMk cId="0" sldId="256"/>
            <ac:spMk id="55" creationId="{00000000-0000-0000-0000-000000000000}"/>
          </ac:spMkLst>
        </pc:spChg>
      </pc:sldChg>
      <pc:sldChg chg="modSp mod">
        <pc:chgData name="Kavin Govindarajan" userId="6d3d07dabf44099e" providerId="LiveId" clId="{AE43A9F6-CC77-44F7-A24B-ED02F1AC05EC}" dt="2025-08-19T13:20:40.444" v="1437" actId="20577"/>
        <pc:sldMkLst>
          <pc:docMk/>
          <pc:sldMk cId="0" sldId="265"/>
        </pc:sldMkLst>
      </pc:sldChg>
      <pc:sldChg chg="addSp modSp mod">
        <pc:chgData name="Kavin Govindarajan" userId="6d3d07dabf44099e" providerId="LiveId" clId="{AE43A9F6-CC77-44F7-A24B-ED02F1AC05EC}" dt="2025-08-19T18:59:08.932" v="1756" actId="20577"/>
        <pc:sldMkLst>
          <pc:docMk/>
          <pc:sldMk cId="0" sldId="266"/>
        </pc:sldMkLst>
        <pc:spChg chg="mod">
          <ac:chgData name="Kavin Govindarajan" userId="6d3d07dabf44099e" providerId="LiveId" clId="{AE43A9F6-CC77-44F7-A24B-ED02F1AC05EC}" dt="2025-08-19T18:59:08.932" v="1756" actId="20577"/>
          <ac:spMkLst>
            <pc:docMk/>
            <pc:sldMk cId="0" sldId="266"/>
            <ac:spMk id="196" creationId="{00000000-0000-0000-0000-000000000000}"/>
          </ac:spMkLst>
        </pc:spChg>
        <pc:spChg chg="mod">
          <ac:chgData name="Kavin Govindarajan" userId="6d3d07dabf44099e" providerId="LiveId" clId="{AE43A9F6-CC77-44F7-A24B-ED02F1AC05EC}" dt="2025-07-30T13:08:41.419" v="62"/>
          <ac:spMkLst>
            <pc:docMk/>
            <pc:sldMk cId="0" sldId="266"/>
            <ac:spMk id="198" creationId="{00000000-0000-0000-0000-000000000000}"/>
          </ac:spMkLst>
        </pc:spChg>
        <pc:picChg chg="add mod">
          <ac:chgData name="Kavin Govindarajan" userId="6d3d07dabf44099e" providerId="LiveId" clId="{AE43A9F6-CC77-44F7-A24B-ED02F1AC05EC}" dt="2025-08-19T13:43:50.531" v="1718" actId="1076"/>
          <ac:picMkLst>
            <pc:docMk/>
            <pc:sldMk cId="0" sldId="266"/>
            <ac:picMk id="2" creationId="{4D1E9461-F109-8A29-94BA-5C2ACFDCBB8A}"/>
          </ac:picMkLst>
        </pc:picChg>
        <pc:picChg chg="add mod">
          <ac:chgData name="Kavin Govindarajan" userId="6d3d07dabf44099e" providerId="LiveId" clId="{AE43A9F6-CC77-44F7-A24B-ED02F1AC05EC}" dt="2025-08-19T17:02:47.525" v="1736" actId="1076"/>
          <ac:picMkLst>
            <pc:docMk/>
            <pc:sldMk cId="0" sldId="266"/>
            <ac:picMk id="5" creationId="{BD204CE3-6E18-CFEF-8C3E-FDBFA7575EDE}"/>
          </ac:picMkLst>
        </pc:picChg>
        <pc:picChg chg="mod">
          <ac:chgData name="Kavin Govindarajan" userId="6d3d07dabf44099e" providerId="LiveId" clId="{AE43A9F6-CC77-44F7-A24B-ED02F1AC05EC}" dt="2025-08-19T17:02:46.236" v="1735" actId="14100"/>
          <ac:picMkLst>
            <pc:docMk/>
            <pc:sldMk cId="0" sldId="266"/>
            <ac:picMk id="197" creationId="{00000000-0000-0000-0000-000000000000}"/>
          </ac:picMkLst>
        </pc:picChg>
      </pc:sldChg>
      <pc:sldChg chg="modSp del mod">
        <pc:chgData name="Kavin Govindarajan" userId="6d3d07dabf44099e" providerId="LiveId" clId="{AE43A9F6-CC77-44F7-A24B-ED02F1AC05EC}" dt="2025-08-07T19:58:14.391" v="282" actId="47"/>
        <pc:sldMkLst>
          <pc:docMk/>
          <pc:sldMk cId="0" sldId="268"/>
        </pc:sldMkLst>
      </pc:sldChg>
      <pc:sldChg chg="modSp del mod">
        <pc:chgData name="Kavin Govindarajan" userId="6d3d07dabf44099e" providerId="LiveId" clId="{AE43A9F6-CC77-44F7-A24B-ED02F1AC05EC}" dt="2025-08-07T19:59:20.048" v="294" actId="47"/>
        <pc:sldMkLst>
          <pc:docMk/>
          <pc:sldMk cId="0" sldId="269"/>
        </pc:sldMkLst>
      </pc:sldChg>
      <pc:sldChg chg="modSp del mod">
        <pc:chgData name="Kavin Govindarajan" userId="6d3d07dabf44099e" providerId="LiveId" clId="{AE43A9F6-CC77-44F7-A24B-ED02F1AC05EC}" dt="2025-08-07T20:01:21.658" v="339" actId="47"/>
        <pc:sldMkLst>
          <pc:docMk/>
          <pc:sldMk cId="0" sldId="271"/>
        </pc:sldMkLst>
      </pc:sldChg>
      <pc:sldChg chg="modSp mod">
        <pc:chgData name="Kavin Govindarajan" userId="6d3d07dabf44099e" providerId="LiveId" clId="{AE43A9F6-CC77-44F7-A24B-ED02F1AC05EC}" dt="2025-07-30T14:22:57.918" v="242" actId="1076"/>
        <pc:sldMkLst>
          <pc:docMk/>
          <pc:sldMk cId="0" sldId="272"/>
        </pc:sldMkLst>
        <pc:spChg chg="mod">
          <ac:chgData name="Kavin Govindarajan" userId="6d3d07dabf44099e" providerId="LiveId" clId="{AE43A9F6-CC77-44F7-A24B-ED02F1AC05EC}" dt="2025-07-30T13:08:41.419" v="62"/>
          <ac:spMkLst>
            <pc:docMk/>
            <pc:sldMk cId="0" sldId="272"/>
            <ac:spMk id="240" creationId="{00000000-0000-0000-0000-000000000000}"/>
          </ac:spMkLst>
        </pc:spChg>
        <pc:picChg chg="mod">
          <ac:chgData name="Kavin Govindarajan" userId="6d3d07dabf44099e" providerId="LiveId" clId="{AE43A9F6-CC77-44F7-A24B-ED02F1AC05EC}" dt="2025-07-30T14:22:57.918" v="242" actId="1076"/>
          <ac:picMkLst>
            <pc:docMk/>
            <pc:sldMk cId="0" sldId="272"/>
            <ac:picMk id="4" creationId="{F1850D81-F74D-52FF-9463-CE7E50FCA23A}"/>
          </ac:picMkLst>
        </pc:picChg>
      </pc:sldChg>
      <pc:sldChg chg="modSp mod">
        <pc:chgData name="Kavin Govindarajan" userId="6d3d07dabf44099e" providerId="LiveId" clId="{AE43A9F6-CC77-44F7-A24B-ED02F1AC05EC}" dt="2025-07-30T14:18:31.483" v="161" actId="27636"/>
        <pc:sldMkLst>
          <pc:docMk/>
          <pc:sldMk cId="0" sldId="273"/>
        </pc:sldMkLst>
      </pc:sldChg>
      <pc:sldChg chg="addSp modSp mod">
        <pc:chgData name="Kavin Govindarajan" userId="6d3d07dabf44099e" providerId="LiveId" clId="{AE43A9F6-CC77-44F7-A24B-ED02F1AC05EC}" dt="2025-08-07T20:37:49.802" v="557" actId="27636"/>
        <pc:sldMkLst>
          <pc:docMk/>
          <pc:sldMk cId="0" sldId="275"/>
        </pc:sldMkLst>
        <pc:spChg chg="mod">
          <ac:chgData name="Kavin Govindarajan" userId="6d3d07dabf44099e" providerId="LiveId" clId="{AE43A9F6-CC77-44F7-A24B-ED02F1AC05EC}" dt="2025-07-30T13:08:41.419" v="62"/>
          <ac:spMkLst>
            <pc:docMk/>
            <pc:sldMk cId="0" sldId="275"/>
            <ac:spMk id="259" creationId="{00000000-0000-0000-0000-000000000000}"/>
          </ac:spMkLst>
        </pc:spChg>
        <pc:spChg chg="mod">
          <ac:chgData name="Kavin Govindarajan" userId="6d3d07dabf44099e" providerId="LiveId" clId="{AE43A9F6-CC77-44F7-A24B-ED02F1AC05EC}" dt="2025-07-30T13:08:41.419" v="62"/>
          <ac:spMkLst>
            <pc:docMk/>
            <pc:sldMk cId="0" sldId="275"/>
            <ac:spMk id="263" creationId="{00000000-0000-0000-0000-000000000000}"/>
          </ac:spMkLst>
        </pc:spChg>
        <pc:picChg chg="add mod">
          <ac:chgData name="Kavin Govindarajan" userId="6d3d07dabf44099e" providerId="LiveId" clId="{AE43A9F6-CC77-44F7-A24B-ED02F1AC05EC}" dt="2025-08-07T20:37:41.488" v="551" actId="1076"/>
          <ac:picMkLst>
            <pc:docMk/>
            <pc:sldMk cId="0" sldId="275"/>
            <ac:picMk id="3" creationId="{783AE3B7-7252-FA01-D9F2-302A4F276659}"/>
          </ac:picMkLst>
        </pc:picChg>
      </pc:sldChg>
      <pc:sldChg chg="modSp del mod">
        <pc:chgData name="Kavin Govindarajan" userId="6d3d07dabf44099e" providerId="LiveId" clId="{AE43A9F6-CC77-44F7-A24B-ED02F1AC05EC}" dt="2025-08-07T19:59:36.257" v="302" actId="47"/>
        <pc:sldMkLst>
          <pc:docMk/>
          <pc:sldMk cId="546760615" sldId="283"/>
        </pc:sldMkLst>
      </pc:sldChg>
      <pc:sldChg chg="modSp del mod">
        <pc:chgData name="Kavin Govindarajan" userId="6d3d07dabf44099e" providerId="LiveId" clId="{AE43A9F6-CC77-44F7-A24B-ED02F1AC05EC}" dt="2025-08-07T19:57:06.221" v="264" actId="47"/>
        <pc:sldMkLst>
          <pc:docMk/>
          <pc:sldMk cId="587216480" sldId="284"/>
        </pc:sldMkLst>
      </pc:sldChg>
      <pc:sldChg chg="modSp mod">
        <pc:chgData name="Kavin Govindarajan" userId="6d3d07dabf44099e" providerId="LiveId" clId="{AE43A9F6-CC77-44F7-A24B-ED02F1AC05EC}" dt="2025-08-18T22:26:30.164" v="1240" actId="1076"/>
        <pc:sldMkLst>
          <pc:docMk/>
          <pc:sldMk cId="3814823902" sldId="285"/>
        </pc:sldMkLst>
        <pc:spChg chg="mod">
          <ac:chgData name="Kavin Govindarajan" userId="6d3d07dabf44099e" providerId="LiveId" clId="{AE43A9F6-CC77-44F7-A24B-ED02F1AC05EC}" dt="2025-08-18T22:26:04.897" v="1238" actId="1076"/>
          <ac:spMkLst>
            <pc:docMk/>
            <pc:sldMk cId="3814823902" sldId="285"/>
            <ac:spMk id="2" creationId="{7B78D478-0F66-5F26-2941-2B8BFFCD5FC5}"/>
          </ac:spMkLst>
        </pc:spChg>
        <pc:spChg chg="mod">
          <ac:chgData name="Kavin Govindarajan" userId="6d3d07dabf44099e" providerId="LiveId" clId="{AE43A9F6-CC77-44F7-A24B-ED02F1AC05EC}" dt="2025-07-30T13:08:41.419" v="62"/>
          <ac:spMkLst>
            <pc:docMk/>
            <pc:sldMk cId="3814823902" sldId="285"/>
            <ac:spMk id="4" creationId="{11998979-2D20-826D-57B4-EBD1B3A909BA}"/>
          </ac:spMkLst>
        </pc:spChg>
        <pc:spChg chg="mod">
          <ac:chgData name="Kavin Govindarajan" userId="6d3d07dabf44099e" providerId="LiveId" clId="{AE43A9F6-CC77-44F7-A24B-ED02F1AC05EC}" dt="2025-08-18T22:26:30.164" v="1240" actId="1076"/>
          <ac:spMkLst>
            <pc:docMk/>
            <pc:sldMk cId="3814823902" sldId="285"/>
            <ac:spMk id="9" creationId="{CB2CB738-B038-F37A-06C8-E4C15734AA34}"/>
          </ac:spMkLst>
        </pc:spChg>
        <pc:spChg chg="mod">
          <ac:chgData name="Kavin Govindarajan" userId="6d3d07dabf44099e" providerId="LiveId" clId="{AE43A9F6-CC77-44F7-A24B-ED02F1AC05EC}" dt="2025-08-18T22:26:30.164" v="1240" actId="1076"/>
          <ac:spMkLst>
            <pc:docMk/>
            <pc:sldMk cId="3814823902" sldId="285"/>
            <ac:spMk id="11" creationId="{364DAE93-0EDB-FF70-4F82-93F1FB65B797}"/>
          </ac:spMkLst>
        </pc:spChg>
        <pc:picChg chg="mod">
          <ac:chgData name="Kavin Govindarajan" userId="6d3d07dabf44099e" providerId="LiveId" clId="{AE43A9F6-CC77-44F7-A24B-ED02F1AC05EC}" dt="2025-08-18T22:26:30.164" v="1240" actId="1076"/>
          <ac:picMkLst>
            <pc:docMk/>
            <pc:sldMk cId="3814823902" sldId="285"/>
            <ac:picMk id="10" creationId="{5D744C8C-078E-A40E-4803-03D6A8008A5B}"/>
          </ac:picMkLst>
        </pc:picChg>
      </pc:sldChg>
      <pc:sldChg chg="addSp delSp modSp mod modAnim">
        <pc:chgData name="Kavin Govindarajan" userId="6d3d07dabf44099e" providerId="LiveId" clId="{AE43A9F6-CC77-44F7-A24B-ED02F1AC05EC}" dt="2025-07-30T14:20:13.206" v="235" actId="164"/>
        <pc:sldMkLst>
          <pc:docMk/>
          <pc:sldMk cId="2208854584" sldId="287"/>
        </pc:sldMkLst>
        <pc:spChg chg="mod">
          <ac:chgData name="Kavin Govindarajan" userId="6d3d07dabf44099e" providerId="LiveId" clId="{AE43A9F6-CC77-44F7-A24B-ED02F1AC05EC}" dt="2025-07-30T13:08:41.419" v="62"/>
          <ac:spMkLst>
            <pc:docMk/>
            <pc:sldMk cId="2208854584" sldId="287"/>
            <ac:spMk id="2" creationId="{E38C2379-3154-C0B3-54D5-39873DFCA802}"/>
          </ac:spMkLst>
        </pc:spChg>
        <pc:spChg chg="mod">
          <ac:chgData name="Kavin Govindarajan" userId="6d3d07dabf44099e" providerId="LiveId" clId="{AE43A9F6-CC77-44F7-A24B-ED02F1AC05EC}" dt="2025-07-30T13:08:41.419" v="62"/>
          <ac:spMkLst>
            <pc:docMk/>
            <pc:sldMk cId="2208854584" sldId="287"/>
            <ac:spMk id="4" creationId="{6A2E831B-C670-4C23-ACE0-C258CF56D0DA}"/>
          </ac:spMkLst>
        </pc:spChg>
        <pc:spChg chg="mod">
          <ac:chgData name="Kavin Govindarajan" userId="6d3d07dabf44099e" providerId="LiveId" clId="{AE43A9F6-CC77-44F7-A24B-ED02F1AC05EC}" dt="2025-07-30T13:10:58.982" v="72" actId="1076"/>
          <ac:spMkLst>
            <pc:docMk/>
            <pc:sldMk cId="2208854584" sldId="287"/>
            <ac:spMk id="7" creationId="{C73F1FF6-B4DB-932C-5839-87CBB0FBB8A4}"/>
          </ac:spMkLst>
        </pc:spChg>
        <pc:spChg chg="mod topLvl">
          <ac:chgData name="Kavin Govindarajan" userId="6d3d07dabf44099e" providerId="LiveId" clId="{AE43A9F6-CC77-44F7-A24B-ED02F1AC05EC}" dt="2025-07-30T14:20:13.206" v="235" actId="164"/>
          <ac:spMkLst>
            <pc:docMk/>
            <pc:sldMk cId="2208854584" sldId="287"/>
            <ac:spMk id="8" creationId="{D77FFC6D-53F4-9F57-F8D6-C407CEF626B0}"/>
          </ac:spMkLst>
        </pc:spChg>
        <pc:graphicFrameChg chg="mod topLvl">
          <ac:chgData name="Kavin Govindarajan" userId="6d3d07dabf44099e" providerId="LiveId" clId="{AE43A9F6-CC77-44F7-A24B-ED02F1AC05EC}" dt="2025-07-30T14:20:13.206" v="235" actId="164"/>
          <ac:graphicFrameMkLst>
            <pc:docMk/>
            <pc:sldMk cId="2208854584" sldId="287"/>
            <ac:graphicFrameMk id="5" creationId="{F6363135-5FEC-DECC-BDD2-B61558977F49}"/>
          </ac:graphicFrameMkLst>
        </pc:graphicFrameChg>
        <pc:picChg chg="mod">
          <ac:chgData name="Kavin Govindarajan" userId="6d3d07dabf44099e" providerId="LiveId" clId="{AE43A9F6-CC77-44F7-A24B-ED02F1AC05EC}" dt="2025-07-30T13:10:44.582" v="69" actId="1076"/>
          <ac:picMkLst>
            <pc:docMk/>
            <pc:sldMk cId="2208854584" sldId="287"/>
            <ac:picMk id="6" creationId="{6E1E9A31-7FA9-49E4-4154-842CD19486C3}"/>
          </ac:picMkLst>
        </pc:picChg>
      </pc:sldChg>
      <pc:sldChg chg="addSp modSp mod">
        <pc:chgData name="Kavin Govindarajan" userId="6d3d07dabf44099e" providerId="LiveId" clId="{AE43A9F6-CC77-44F7-A24B-ED02F1AC05EC}" dt="2025-08-19T13:37:06.179" v="1711" actId="20577"/>
        <pc:sldMkLst>
          <pc:docMk/>
          <pc:sldMk cId="3898301026" sldId="288"/>
        </pc:sldMkLst>
      </pc:sldChg>
      <pc:sldChg chg="modSp mod">
        <pc:chgData name="Kavin Govindarajan" userId="6d3d07dabf44099e" providerId="LiveId" clId="{AE43A9F6-CC77-44F7-A24B-ED02F1AC05EC}" dt="2025-08-19T13:16:46.883" v="1242" actId="20577"/>
        <pc:sldMkLst>
          <pc:docMk/>
          <pc:sldMk cId="2772209171" sldId="289"/>
        </pc:sldMkLst>
      </pc:sldChg>
      <pc:sldChg chg="modSp del mod">
        <pc:chgData name="Kavin Govindarajan" userId="6d3d07dabf44099e" providerId="LiveId" clId="{AE43A9F6-CC77-44F7-A24B-ED02F1AC05EC}" dt="2025-08-07T20:02:16.791" v="340" actId="47"/>
        <pc:sldMkLst>
          <pc:docMk/>
          <pc:sldMk cId="3028872651" sldId="293"/>
        </pc:sldMkLst>
      </pc:sldChg>
      <pc:sldChg chg="modSp mod">
        <pc:chgData name="Kavin Govindarajan" userId="6d3d07dabf44099e" providerId="LiveId" clId="{AE43A9F6-CC77-44F7-A24B-ED02F1AC05EC}" dt="2025-07-30T13:08:41.419" v="62"/>
        <pc:sldMkLst>
          <pc:docMk/>
          <pc:sldMk cId="4254740526" sldId="296"/>
        </pc:sldMkLst>
        <pc:spChg chg="mod">
          <ac:chgData name="Kavin Govindarajan" userId="6d3d07dabf44099e" providerId="LiveId" clId="{AE43A9F6-CC77-44F7-A24B-ED02F1AC05EC}" dt="2025-07-30T13:08:41.419" v="62"/>
          <ac:spMkLst>
            <pc:docMk/>
            <pc:sldMk cId="4254740526" sldId="296"/>
            <ac:spMk id="2" creationId="{EE33644F-15CA-04FA-C69E-07E8D39908AE}"/>
          </ac:spMkLst>
        </pc:spChg>
        <pc:spChg chg="mod">
          <ac:chgData name="Kavin Govindarajan" userId="6d3d07dabf44099e" providerId="LiveId" clId="{AE43A9F6-CC77-44F7-A24B-ED02F1AC05EC}" dt="2025-07-30T13:08:41.419" v="62"/>
          <ac:spMkLst>
            <pc:docMk/>
            <pc:sldMk cId="4254740526" sldId="296"/>
            <ac:spMk id="3" creationId="{DB4998BA-C4CF-32A5-0DFE-E0CD4DB99827}"/>
          </ac:spMkLst>
        </pc:spChg>
        <pc:spChg chg="mod">
          <ac:chgData name="Kavin Govindarajan" userId="6d3d07dabf44099e" providerId="LiveId" clId="{AE43A9F6-CC77-44F7-A24B-ED02F1AC05EC}" dt="2025-07-30T13:08:41.419" v="62"/>
          <ac:spMkLst>
            <pc:docMk/>
            <pc:sldMk cId="4254740526" sldId="296"/>
            <ac:spMk id="4" creationId="{DC43946A-C1E1-64D1-F179-E43699FE8544}"/>
          </ac:spMkLst>
        </pc:spChg>
      </pc:sldChg>
      <pc:sldChg chg="modSp mod">
        <pc:chgData name="Kavin Govindarajan" userId="6d3d07dabf44099e" providerId="LiveId" clId="{AE43A9F6-CC77-44F7-A24B-ED02F1AC05EC}" dt="2025-08-19T13:34:21.106" v="1680" actId="20577"/>
        <pc:sldMkLst>
          <pc:docMk/>
          <pc:sldMk cId="1889409354" sldId="297"/>
        </pc:sldMkLst>
        <pc:spChg chg="mod">
          <ac:chgData name="Kavin Govindarajan" userId="6d3d07dabf44099e" providerId="LiveId" clId="{AE43A9F6-CC77-44F7-A24B-ED02F1AC05EC}" dt="2025-07-30T13:08:41.419" v="62"/>
          <ac:spMkLst>
            <pc:docMk/>
            <pc:sldMk cId="1889409354" sldId="297"/>
            <ac:spMk id="2" creationId="{BE82BD54-0312-8E22-E5DD-3716614EDF49}"/>
          </ac:spMkLst>
        </pc:spChg>
        <pc:spChg chg="mod">
          <ac:chgData name="Kavin Govindarajan" userId="6d3d07dabf44099e" providerId="LiveId" clId="{AE43A9F6-CC77-44F7-A24B-ED02F1AC05EC}" dt="2025-07-30T13:08:41.419" v="62"/>
          <ac:spMkLst>
            <pc:docMk/>
            <pc:sldMk cId="1889409354" sldId="297"/>
            <ac:spMk id="4" creationId="{BA7BF734-4578-1A70-CC76-5790A7A4F320}"/>
          </ac:spMkLst>
        </pc:spChg>
        <pc:spChg chg="mod">
          <ac:chgData name="Kavin Govindarajan" userId="6d3d07dabf44099e" providerId="LiveId" clId="{AE43A9F6-CC77-44F7-A24B-ED02F1AC05EC}" dt="2025-08-19T13:33:59.571" v="1677" actId="207"/>
          <ac:spMkLst>
            <pc:docMk/>
            <pc:sldMk cId="1889409354" sldId="297"/>
            <ac:spMk id="6" creationId="{0B8ECDFF-10FE-8647-6D1F-37EA87BD19C8}"/>
          </ac:spMkLst>
        </pc:spChg>
        <pc:spChg chg="mod">
          <ac:chgData name="Kavin Govindarajan" userId="6d3d07dabf44099e" providerId="LiveId" clId="{AE43A9F6-CC77-44F7-A24B-ED02F1AC05EC}" dt="2025-08-19T13:32:51.268" v="1638" actId="20577"/>
          <ac:spMkLst>
            <pc:docMk/>
            <pc:sldMk cId="1889409354" sldId="297"/>
            <ac:spMk id="7" creationId="{E93D9835-8FA4-9152-5063-B8E76CC0FE5C}"/>
          </ac:spMkLst>
        </pc:spChg>
        <pc:spChg chg="mod">
          <ac:chgData name="Kavin Govindarajan" userId="6d3d07dabf44099e" providerId="LiveId" clId="{AE43A9F6-CC77-44F7-A24B-ED02F1AC05EC}" dt="2025-08-19T13:34:21.106" v="1680" actId="20577"/>
          <ac:spMkLst>
            <pc:docMk/>
            <pc:sldMk cId="1889409354" sldId="297"/>
            <ac:spMk id="11" creationId="{487BF897-AF5F-7A3D-BDA6-69A98D64A07B}"/>
          </ac:spMkLst>
        </pc:spChg>
      </pc:sldChg>
      <pc:sldChg chg="modSp mod">
        <pc:chgData name="Kavin Govindarajan" userId="6d3d07dabf44099e" providerId="LiveId" clId="{AE43A9F6-CC77-44F7-A24B-ED02F1AC05EC}" dt="2025-08-19T13:19:41.194" v="1418" actId="27636"/>
        <pc:sldMkLst>
          <pc:docMk/>
          <pc:sldMk cId="3121985192" sldId="298"/>
        </pc:sldMkLst>
      </pc:sldChg>
      <pc:sldChg chg="addSp modSp mod ord">
        <pc:chgData name="Kavin Govindarajan" userId="6d3d07dabf44099e" providerId="LiveId" clId="{AE43A9F6-CC77-44F7-A24B-ED02F1AC05EC}" dt="2025-08-19T13:36:08.867" v="1706" actId="20577"/>
        <pc:sldMkLst>
          <pc:docMk/>
          <pc:sldMk cId="222885240" sldId="299"/>
        </pc:sldMkLst>
        <pc:spChg chg="mod">
          <ac:chgData name="Kavin Govindarajan" userId="6d3d07dabf44099e" providerId="LiveId" clId="{AE43A9F6-CC77-44F7-A24B-ED02F1AC05EC}" dt="2025-08-19T13:36:08.867" v="1706" actId="20577"/>
          <ac:spMkLst>
            <pc:docMk/>
            <pc:sldMk cId="222885240" sldId="299"/>
            <ac:spMk id="2" creationId="{3D5EE3FD-F7A8-AD7E-AE2E-D006545A6627}"/>
          </ac:spMkLst>
        </pc:spChg>
        <pc:spChg chg="add mod">
          <ac:chgData name="Kavin Govindarajan" userId="6d3d07dabf44099e" providerId="LiveId" clId="{AE43A9F6-CC77-44F7-A24B-ED02F1AC05EC}" dt="2025-08-19T13:36:00.035" v="1690" actId="20577"/>
          <ac:spMkLst>
            <pc:docMk/>
            <pc:sldMk cId="222885240" sldId="299"/>
            <ac:spMk id="3" creationId="{3296A28B-4FEB-4959-726E-99689945F06B}"/>
          </ac:spMkLst>
        </pc:spChg>
        <pc:spChg chg="mod">
          <ac:chgData name="Kavin Govindarajan" userId="6d3d07dabf44099e" providerId="LiveId" clId="{AE43A9F6-CC77-44F7-A24B-ED02F1AC05EC}" dt="2025-07-30T13:08:41.419" v="62"/>
          <ac:spMkLst>
            <pc:docMk/>
            <pc:sldMk cId="222885240" sldId="299"/>
            <ac:spMk id="4" creationId="{EE4545D7-00CA-6978-5638-C5370FF95B9A}"/>
          </ac:spMkLst>
        </pc:spChg>
      </pc:sldChg>
      <pc:sldChg chg="modSp del mod">
        <pc:chgData name="Kavin Govindarajan" userId="6d3d07dabf44099e" providerId="LiveId" clId="{AE43A9F6-CC77-44F7-A24B-ED02F1AC05EC}" dt="2025-07-30T14:16:05.327" v="141" actId="47"/>
        <pc:sldMkLst>
          <pc:docMk/>
          <pc:sldMk cId="608256076" sldId="300"/>
        </pc:sldMkLst>
      </pc:sldChg>
      <pc:sldChg chg="modSp">
        <pc:chgData name="Kavin Govindarajan" userId="6d3d07dabf44099e" providerId="LiveId" clId="{AE43A9F6-CC77-44F7-A24B-ED02F1AC05EC}" dt="2025-07-30T13:08:41.419" v="62"/>
        <pc:sldMkLst>
          <pc:docMk/>
          <pc:sldMk cId="3122962541" sldId="301"/>
        </pc:sldMkLst>
      </pc:sldChg>
      <pc:sldChg chg="modSp mod">
        <pc:chgData name="Kavin Govindarajan" userId="6d3d07dabf44099e" providerId="LiveId" clId="{AE43A9F6-CC77-44F7-A24B-ED02F1AC05EC}" dt="2025-07-30T13:08:41.419" v="62"/>
        <pc:sldMkLst>
          <pc:docMk/>
          <pc:sldMk cId="687969456" sldId="302"/>
        </pc:sldMkLst>
      </pc:sldChg>
      <pc:sldChg chg="modSp del mod">
        <pc:chgData name="Kavin Govindarajan" userId="6d3d07dabf44099e" providerId="LiveId" clId="{AE43A9F6-CC77-44F7-A24B-ED02F1AC05EC}" dt="2025-07-30T13:13:36.340" v="107" actId="47"/>
        <pc:sldMkLst>
          <pc:docMk/>
          <pc:sldMk cId="3816424298" sldId="303"/>
        </pc:sldMkLst>
      </pc:sldChg>
      <pc:sldChg chg="modSp mod">
        <pc:chgData name="Kavin Govindarajan" userId="6d3d07dabf44099e" providerId="LiveId" clId="{AE43A9F6-CC77-44F7-A24B-ED02F1AC05EC}" dt="2025-08-07T20:35:05.234" v="545" actId="207"/>
        <pc:sldMkLst>
          <pc:docMk/>
          <pc:sldMk cId="1894203671" sldId="304"/>
        </pc:sldMkLst>
        <pc:spChg chg="mod">
          <ac:chgData name="Kavin Govindarajan" userId="6d3d07dabf44099e" providerId="LiveId" clId="{AE43A9F6-CC77-44F7-A24B-ED02F1AC05EC}" dt="2025-07-30T13:08:41.419" v="62"/>
          <ac:spMkLst>
            <pc:docMk/>
            <pc:sldMk cId="1894203671" sldId="304"/>
            <ac:spMk id="2" creationId="{B850734D-0123-D5B1-1FDF-4B118C380881}"/>
          </ac:spMkLst>
        </pc:spChg>
        <pc:spChg chg="mod">
          <ac:chgData name="Kavin Govindarajan" userId="6d3d07dabf44099e" providerId="LiveId" clId="{AE43A9F6-CC77-44F7-A24B-ED02F1AC05EC}" dt="2025-08-07T20:35:05.234" v="545" actId="207"/>
          <ac:spMkLst>
            <pc:docMk/>
            <pc:sldMk cId="1894203671" sldId="304"/>
            <ac:spMk id="3" creationId="{08AB6A96-D10D-2FC1-EE16-7F818C17B752}"/>
          </ac:spMkLst>
        </pc:spChg>
        <pc:spChg chg="mod">
          <ac:chgData name="Kavin Govindarajan" userId="6d3d07dabf44099e" providerId="LiveId" clId="{AE43A9F6-CC77-44F7-A24B-ED02F1AC05EC}" dt="2025-07-30T13:08:41.419" v="62"/>
          <ac:spMkLst>
            <pc:docMk/>
            <pc:sldMk cId="1894203671" sldId="304"/>
            <ac:spMk id="4" creationId="{F5842415-48F7-495F-F822-E67FD56C126F}"/>
          </ac:spMkLst>
        </pc:spChg>
      </pc:sldChg>
      <pc:sldChg chg="modSp">
        <pc:chgData name="Kavin Govindarajan" userId="6d3d07dabf44099e" providerId="LiveId" clId="{AE43A9F6-CC77-44F7-A24B-ED02F1AC05EC}" dt="2025-07-30T13:08:41.419" v="62"/>
        <pc:sldMkLst>
          <pc:docMk/>
          <pc:sldMk cId="2178746672" sldId="305"/>
        </pc:sldMkLst>
      </pc:sldChg>
      <pc:sldChg chg="modSp mod">
        <pc:chgData name="Kavin Govindarajan" userId="6d3d07dabf44099e" providerId="LiveId" clId="{AE43A9F6-CC77-44F7-A24B-ED02F1AC05EC}" dt="2025-07-30T19:22:17.765" v="246" actId="20577"/>
        <pc:sldMkLst>
          <pc:docMk/>
          <pc:sldMk cId="2695884484" sldId="306"/>
        </pc:sldMkLst>
        <pc:spChg chg="mod">
          <ac:chgData name="Kavin Govindarajan" userId="6d3d07dabf44099e" providerId="LiveId" clId="{AE43A9F6-CC77-44F7-A24B-ED02F1AC05EC}" dt="2025-07-30T13:08:41.419" v="62"/>
          <ac:spMkLst>
            <pc:docMk/>
            <pc:sldMk cId="2695884484" sldId="306"/>
            <ac:spMk id="2" creationId="{903E2441-B35F-C6AD-C820-B82159B54B23}"/>
          </ac:spMkLst>
        </pc:spChg>
        <pc:spChg chg="mod">
          <ac:chgData name="Kavin Govindarajan" userId="6d3d07dabf44099e" providerId="LiveId" clId="{AE43A9F6-CC77-44F7-A24B-ED02F1AC05EC}" dt="2025-07-30T13:08:41.419" v="62"/>
          <ac:spMkLst>
            <pc:docMk/>
            <pc:sldMk cId="2695884484" sldId="306"/>
            <ac:spMk id="4" creationId="{3AB08842-8038-FD52-9A6B-68CD9245F900}"/>
          </ac:spMkLst>
        </pc:spChg>
      </pc:sldChg>
      <pc:sldChg chg="modSp mod">
        <pc:chgData name="Kavin Govindarajan" userId="6d3d07dabf44099e" providerId="LiveId" clId="{AE43A9F6-CC77-44F7-A24B-ED02F1AC05EC}" dt="2025-07-30T13:08:41.419" v="62"/>
        <pc:sldMkLst>
          <pc:docMk/>
          <pc:sldMk cId="2479322853" sldId="307"/>
        </pc:sldMkLst>
        <pc:spChg chg="mod">
          <ac:chgData name="Kavin Govindarajan" userId="6d3d07dabf44099e" providerId="LiveId" clId="{AE43A9F6-CC77-44F7-A24B-ED02F1AC05EC}" dt="2025-07-30T13:08:41.419" v="62"/>
          <ac:spMkLst>
            <pc:docMk/>
            <pc:sldMk cId="2479322853" sldId="307"/>
            <ac:spMk id="2" creationId="{1670DDB0-739C-783F-9768-4A89D85A51D0}"/>
          </ac:spMkLst>
        </pc:spChg>
        <pc:spChg chg="mod">
          <ac:chgData name="Kavin Govindarajan" userId="6d3d07dabf44099e" providerId="LiveId" clId="{AE43A9F6-CC77-44F7-A24B-ED02F1AC05EC}" dt="2025-07-30T13:08:41.419" v="62"/>
          <ac:spMkLst>
            <pc:docMk/>
            <pc:sldMk cId="2479322853" sldId="307"/>
            <ac:spMk id="4" creationId="{BB4F166B-73A1-56BA-BE23-9E89E9C7CFDB}"/>
          </ac:spMkLst>
        </pc:spChg>
      </pc:sldChg>
      <pc:sldChg chg="modSp mod">
        <pc:chgData name="Kavin Govindarajan" userId="6d3d07dabf44099e" providerId="LiveId" clId="{AE43A9F6-CC77-44F7-A24B-ED02F1AC05EC}" dt="2025-07-30T13:08:41.419" v="62"/>
        <pc:sldMkLst>
          <pc:docMk/>
          <pc:sldMk cId="2522917692" sldId="308"/>
        </pc:sldMkLst>
        <pc:spChg chg="mod">
          <ac:chgData name="Kavin Govindarajan" userId="6d3d07dabf44099e" providerId="LiveId" clId="{AE43A9F6-CC77-44F7-A24B-ED02F1AC05EC}" dt="2025-07-30T13:08:41.419" v="62"/>
          <ac:spMkLst>
            <pc:docMk/>
            <pc:sldMk cId="2522917692" sldId="308"/>
            <ac:spMk id="2" creationId="{92427892-732A-2FAB-52C8-09B8AEA7886F}"/>
          </ac:spMkLst>
        </pc:spChg>
        <pc:spChg chg="mod">
          <ac:chgData name="Kavin Govindarajan" userId="6d3d07dabf44099e" providerId="LiveId" clId="{AE43A9F6-CC77-44F7-A24B-ED02F1AC05EC}" dt="2025-07-30T13:08:41.419" v="62"/>
          <ac:spMkLst>
            <pc:docMk/>
            <pc:sldMk cId="2522917692" sldId="308"/>
            <ac:spMk id="3" creationId="{DFB6CA01-5BF3-3E42-BAF7-ED7BC6D8A55B}"/>
          </ac:spMkLst>
        </pc:spChg>
        <pc:spChg chg="mod">
          <ac:chgData name="Kavin Govindarajan" userId="6d3d07dabf44099e" providerId="LiveId" clId="{AE43A9F6-CC77-44F7-A24B-ED02F1AC05EC}" dt="2025-07-30T13:08:41.419" v="62"/>
          <ac:spMkLst>
            <pc:docMk/>
            <pc:sldMk cId="2522917692" sldId="308"/>
            <ac:spMk id="4" creationId="{A6BD181E-B011-1A9F-430F-2EEF61E5A3BF}"/>
          </ac:spMkLst>
        </pc:spChg>
      </pc:sldChg>
      <pc:sldChg chg="modSp">
        <pc:chgData name="Kavin Govindarajan" userId="6d3d07dabf44099e" providerId="LiveId" clId="{AE43A9F6-CC77-44F7-A24B-ED02F1AC05EC}" dt="2025-07-30T13:08:41.419" v="62"/>
        <pc:sldMkLst>
          <pc:docMk/>
          <pc:sldMk cId="2647834961" sldId="309"/>
        </pc:sldMkLst>
      </pc:sldChg>
      <pc:sldChg chg="addSp delSp modSp mod modNotesTx">
        <pc:chgData name="Kavin Govindarajan" userId="6d3d07dabf44099e" providerId="LiveId" clId="{AE43A9F6-CC77-44F7-A24B-ED02F1AC05EC}" dt="2025-08-07T20:41:08.279" v="613" actId="6549"/>
        <pc:sldMkLst>
          <pc:docMk/>
          <pc:sldMk cId="3635131119" sldId="310"/>
        </pc:sldMkLst>
        <pc:spChg chg="mod">
          <ac:chgData name="Kavin Govindarajan" userId="6d3d07dabf44099e" providerId="LiveId" clId="{AE43A9F6-CC77-44F7-A24B-ED02F1AC05EC}" dt="2025-08-07T20:39:55.583" v="591" actId="20577"/>
          <ac:spMkLst>
            <pc:docMk/>
            <pc:sldMk cId="3635131119" sldId="310"/>
            <ac:spMk id="2" creationId="{783E1F03-5FA9-4B12-1794-E2597BDA5C2B}"/>
          </ac:spMkLst>
        </pc:spChg>
        <pc:spChg chg="mod">
          <ac:chgData name="Kavin Govindarajan" userId="6d3d07dabf44099e" providerId="LiveId" clId="{AE43A9F6-CC77-44F7-A24B-ED02F1AC05EC}" dt="2025-07-30T13:08:41.419" v="62"/>
          <ac:spMkLst>
            <pc:docMk/>
            <pc:sldMk cId="3635131119" sldId="310"/>
            <ac:spMk id="4" creationId="{3B7703CF-6CB4-C910-026D-6586D2601C25}"/>
          </ac:spMkLst>
        </pc:spChg>
        <pc:picChg chg="add mod">
          <ac:chgData name="Kavin Govindarajan" userId="6d3d07dabf44099e" providerId="LiveId" clId="{AE43A9F6-CC77-44F7-A24B-ED02F1AC05EC}" dt="2025-08-07T20:41:04.047" v="612" actId="1076"/>
          <ac:picMkLst>
            <pc:docMk/>
            <pc:sldMk cId="3635131119" sldId="310"/>
            <ac:picMk id="5" creationId="{C70D7D12-07C4-8EE4-93FA-40124B728DAA}"/>
          </ac:picMkLst>
        </pc:picChg>
        <pc:picChg chg="add mod">
          <ac:chgData name="Kavin Govindarajan" userId="6d3d07dabf44099e" providerId="LiveId" clId="{AE43A9F6-CC77-44F7-A24B-ED02F1AC05EC}" dt="2025-08-07T20:41:03.175" v="611" actId="1076"/>
          <ac:picMkLst>
            <pc:docMk/>
            <pc:sldMk cId="3635131119" sldId="310"/>
            <ac:picMk id="8" creationId="{18AFA327-9259-A3F1-5727-99D9006777AA}"/>
          </ac:picMkLst>
        </pc:picChg>
        <pc:picChg chg="add mod">
          <ac:chgData name="Kavin Govindarajan" userId="6d3d07dabf44099e" providerId="LiveId" clId="{AE43A9F6-CC77-44F7-A24B-ED02F1AC05EC}" dt="2025-08-07T20:41:00.461" v="609" actId="1076"/>
          <ac:picMkLst>
            <pc:docMk/>
            <pc:sldMk cId="3635131119" sldId="310"/>
            <ac:picMk id="10" creationId="{BD71E531-8CA1-7607-6CB1-B65E416D8408}"/>
          </ac:picMkLst>
        </pc:picChg>
      </pc:sldChg>
      <pc:sldChg chg="modSp del mod">
        <pc:chgData name="Kavin Govindarajan" userId="6d3d07dabf44099e" providerId="LiveId" clId="{AE43A9F6-CC77-44F7-A24B-ED02F1AC05EC}" dt="2025-08-07T20:41:20.652" v="615" actId="47"/>
        <pc:sldMkLst>
          <pc:docMk/>
          <pc:sldMk cId="558889294" sldId="311"/>
        </pc:sldMkLst>
      </pc:sldChg>
      <pc:sldChg chg="modSp del mod">
        <pc:chgData name="Kavin Govindarajan" userId="6d3d07dabf44099e" providerId="LiveId" clId="{AE43A9F6-CC77-44F7-A24B-ED02F1AC05EC}" dt="2025-08-07T20:41:21.859" v="616" actId="47"/>
        <pc:sldMkLst>
          <pc:docMk/>
          <pc:sldMk cId="3024060348" sldId="312"/>
        </pc:sldMkLst>
      </pc:sldChg>
      <pc:sldChg chg="addSp delSp modSp add del mod">
        <pc:chgData name="Kavin Govindarajan" userId="6d3d07dabf44099e" providerId="LiveId" clId="{AE43A9F6-CC77-44F7-A24B-ED02F1AC05EC}" dt="2025-08-18T22:24:43.745" v="1230" actId="47"/>
        <pc:sldMkLst>
          <pc:docMk/>
          <pc:sldMk cId="371879880" sldId="313"/>
        </pc:sldMkLst>
      </pc:sldChg>
      <pc:sldChg chg="addSp delSp modSp add mod ord">
        <pc:chgData name="Kavin Govindarajan" userId="6d3d07dabf44099e" providerId="LiveId" clId="{AE43A9F6-CC77-44F7-A24B-ED02F1AC05EC}" dt="2025-07-30T14:16:02.714" v="140" actId="478"/>
        <pc:sldMkLst>
          <pc:docMk/>
          <pc:sldMk cId="1786555565" sldId="314"/>
        </pc:sldMkLst>
      </pc:sldChg>
      <pc:sldChg chg="addSp delSp modSp add mod">
        <pc:chgData name="Kavin Govindarajan" userId="6d3d07dabf44099e" providerId="LiveId" clId="{AE43A9F6-CC77-44F7-A24B-ED02F1AC05EC}" dt="2025-08-19T18:59:12.316" v="1766" actId="20577"/>
        <pc:sldMkLst>
          <pc:docMk/>
          <pc:sldMk cId="1093544557" sldId="315"/>
        </pc:sldMkLst>
        <pc:spChg chg="mod">
          <ac:chgData name="Kavin Govindarajan" userId="6d3d07dabf44099e" providerId="LiveId" clId="{AE43A9F6-CC77-44F7-A24B-ED02F1AC05EC}" dt="2025-08-19T18:59:12.316" v="1766" actId="20577"/>
          <ac:spMkLst>
            <pc:docMk/>
            <pc:sldMk cId="1093544557" sldId="315"/>
            <ac:spMk id="196" creationId="{3B362044-2A3A-638F-D66E-6A5885C737DF}"/>
          </ac:spMkLst>
        </pc:spChg>
        <pc:picChg chg="add mod">
          <ac:chgData name="Kavin Govindarajan" userId="6d3d07dabf44099e" providerId="LiveId" clId="{AE43A9F6-CC77-44F7-A24B-ED02F1AC05EC}" dt="2025-08-19T17:03:27.324" v="1746" actId="1076"/>
          <ac:picMkLst>
            <pc:docMk/>
            <pc:sldMk cId="1093544557" sldId="315"/>
            <ac:picMk id="3" creationId="{DF6488B9-6AAF-0353-3BE6-8DA9B8BDFC00}"/>
          </ac:picMkLst>
        </pc:picChg>
        <pc:picChg chg="add mod">
          <ac:chgData name="Kavin Govindarajan" userId="6d3d07dabf44099e" providerId="LiveId" clId="{AE43A9F6-CC77-44F7-A24B-ED02F1AC05EC}" dt="2025-08-19T17:02:57.540" v="1741" actId="1076"/>
          <ac:picMkLst>
            <pc:docMk/>
            <pc:sldMk cId="1093544557" sldId="315"/>
            <ac:picMk id="4" creationId="{09F20F73-078F-7769-03E6-BB946208BDF3}"/>
          </ac:picMkLst>
        </pc:picChg>
        <pc:picChg chg="add mod">
          <ac:chgData name="Kavin Govindarajan" userId="6d3d07dabf44099e" providerId="LiveId" clId="{AE43A9F6-CC77-44F7-A24B-ED02F1AC05EC}" dt="2025-08-19T13:44:10.109" v="1725" actId="1076"/>
          <ac:picMkLst>
            <pc:docMk/>
            <pc:sldMk cId="1093544557" sldId="315"/>
            <ac:picMk id="5" creationId="{141BB0AB-AB8F-ABDA-2F0C-E48FBECAAA8C}"/>
          </ac:picMkLst>
        </pc:picChg>
      </pc:sldChg>
      <pc:sldChg chg="new del">
        <pc:chgData name="Kavin Govindarajan" userId="6d3d07dabf44099e" providerId="LiveId" clId="{AE43A9F6-CC77-44F7-A24B-ED02F1AC05EC}" dt="2025-07-30T14:17:26.311" v="148" actId="2696"/>
        <pc:sldMkLst>
          <pc:docMk/>
          <pc:sldMk cId="3987290262" sldId="315"/>
        </pc:sldMkLst>
      </pc:sldChg>
      <pc:sldChg chg="addSp delSp modSp add mod">
        <pc:chgData name="Kavin Govindarajan" userId="6d3d07dabf44099e" providerId="LiveId" clId="{AE43A9F6-CC77-44F7-A24B-ED02F1AC05EC}" dt="2025-08-07T20:42:09.413" v="644" actId="14100"/>
        <pc:sldMkLst>
          <pc:docMk/>
          <pc:sldMk cId="2129485304" sldId="316"/>
        </pc:sldMkLst>
        <pc:spChg chg="mod">
          <ac:chgData name="Kavin Govindarajan" userId="6d3d07dabf44099e" providerId="LiveId" clId="{AE43A9F6-CC77-44F7-A24B-ED02F1AC05EC}" dt="2025-08-07T20:41:29.600" v="628" actId="20577"/>
          <ac:spMkLst>
            <pc:docMk/>
            <pc:sldMk cId="2129485304" sldId="316"/>
            <ac:spMk id="2" creationId="{0B8237C9-7D9F-4AD7-706D-22821CD48A67}"/>
          </ac:spMkLst>
        </pc:spChg>
        <pc:picChg chg="add mod">
          <ac:chgData name="Kavin Govindarajan" userId="6d3d07dabf44099e" providerId="LiveId" clId="{AE43A9F6-CC77-44F7-A24B-ED02F1AC05EC}" dt="2025-08-07T20:41:58.565" v="639" actId="1076"/>
          <ac:picMkLst>
            <pc:docMk/>
            <pc:sldMk cId="2129485304" sldId="316"/>
            <ac:picMk id="6" creationId="{6F943014-55E4-941F-43B4-0463B1F0A0B6}"/>
          </ac:picMkLst>
        </pc:picChg>
        <pc:picChg chg="add mod">
          <ac:chgData name="Kavin Govindarajan" userId="6d3d07dabf44099e" providerId="LiveId" clId="{AE43A9F6-CC77-44F7-A24B-ED02F1AC05EC}" dt="2025-08-07T20:42:09.413" v="644" actId="14100"/>
          <ac:picMkLst>
            <pc:docMk/>
            <pc:sldMk cId="2129485304" sldId="316"/>
            <ac:picMk id="9" creationId="{28F923A8-F0AA-05EB-D808-20ABB8827F85}"/>
          </ac:picMkLst>
        </pc:picChg>
        <pc:picChg chg="add mod">
          <ac:chgData name="Kavin Govindarajan" userId="6d3d07dabf44099e" providerId="LiveId" clId="{AE43A9F6-CC77-44F7-A24B-ED02F1AC05EC}" dt="2025-08-07T20:42:07.370" v="643" actId="14100"/>
          <ac:picMkLst>
            <pc:docMk/>
            <pc:sldMk cId="2129485304" sldId="316"/>
            <ac:picMk id="12" creationId="{4B0B90F4-414D-106C-84D0-22685E2C8CA0}"/>
          </ac:picMkLst>
        </pc:picChg>
      </pc:sldChg>
      <pc:sldChg chg="addSp delSp modSp new mod">
        <pc:chgData name="Kavin Govindarajan" userId="6d3d07dabf44099e" providerId="LiveId" clId="{AE43A9F6-CC77-44F7-A24B-ED02F1AC05EC}" dt="2025-08-19T13:23:03.930" v="1627" actId="20577"/>
        <pc:sldMkLst>
          <pc:docMk/>
          <pc:sldMk cId="1618752446" sldId="317"/>
        </pc:sldMkLst>
        <pc:spChg chg="mod">
          <ac:chgData name="Kavin Govindarajan" userId="6d3d07dabf44099e" providerId="LiveId" clId="{AE43A9F6-CC77-44F7-A24B-ED02F1AC05EC}" dt="2025-08-07T20:43:53.032" v="656" actId="20577"/>
          <ac:spMkLst>
            <pc:docMk/>
            <pc:sldMk cId="1618752446" sldId="317"/>
            <ac:spMk id="2" creationId="{B2F4B946-2FD5-6F53-8A7E-7C066E84B31E}"/>
          </ac:spMkLst>
        </pc:spChg>
        <pc:spChg chg="mod">
          <ac:chgData name="Kavin Govindarajan" userId="6d3d07dabf44099e" providerId="LiveId" clId="{AE43A9F6-CC77-44F7-A24B-ED02F1AC05EC}" dt="2025-08-19T13:23:03.930" v="1627" actId="20577"/>
          <ac:spMkLst>
            <pc:docMk/>
            <pc:sldMk cId="1618752446" sldId="317"/>
            <ac:spMk id="3" creationId="{AFE366B2-32FD-60B3-AF1C-259C753651DD}"/>
          </ac:spMkLst>
        </pc:spChg>
        <pc:picChg chg="add mod">
          <ac:chgData name="Kavin Govindarajan" userId="6d3d07dabf44099e" providerId="LiveId" clId="{AE43A9F6-CC77-44F7-A24B-ED02F1AC05EC}" dt="2025-08-07T21:12:00.608" v="1220" actId="1076"/>
          <ac:picMkLst>
            <pc:docMk/>
            <pc:sldMk cId="1618752446" sldId="317"/>
            <ac:picMk id="7" creationId="{5D42BCDC-A6D3-E512-5ACF-260FF42549B7}"/>
          </ac:picMkLst>
        </pc:picChg>
      </pc:sldChg>
      <pc:sldChg chg="addSp delSp modSp add mod">
        <pc:chgData name="Kavin Govindarajan" userId="6d3d07dabf44099e" providerId="LiveId" clId="{AE43A9F6-CC77-44F7-A24B-ED02F1AC05EC}" dt="2025-08-07T21:11:55.521" v="1219" actId="1076"/>
        <pc:sldMkLst>
          <pc:docMk/>
          <pc:sldMk cId="2937816351" sldId="318"/>
        </pc:sldMkLst>
        <pc:spChg chg="mod">
          <ac:chgData name="Kavin Govindarajan" userId="6d3d07dabf44099e" providerId="LiveId" clId="{AE43A9F6-CC77-44F7-A24B-ED02F1AC05EC}" dt="2025-08-07T21:04:49.298" v="1139" actId="20577"/>
          <ac:spMkLst>
            <pc:docMk/>
            <pc:sldMk cId="2937816351" sldId="318"/>
            <ac:spMk id="2" creationId="{BF740CCC-D3B9-FF1A-D53A-85D6801D492C}"/>
          </ac:spMkLst>
        </pc:spChg>
        <pc:spChg chg="add mod">
          <ac:chgData name="Kavin Govindarajan" userId="6d3d07dabf44099e" providerId="LiveId" clId="{AE43A9F6-CC77-44F7-A24B-ED02F1AC05EC}" dt="2025-08-07T21:11:55.521" v="1219" actId="1076"/>
          <ac:spMkLst>
            <pc:docMk/>
            <pc:sldMk cId="2937816351" sldId="318"/>
            <ac:spMk id="6" creationId="{13BAB6DD-6D93-B41E-55B9-7236A8A72CE6}"/>
          </ac:spMkLst>
        </pc:spChg>
        <pc:picChg chg="add mod">
          <ac:chgData name="Kavin Govindarajan" userId="6d3d07dabf44099e" providerId="LiveId" clId="{AE43A9F6-CC77-44F7-A24B-ED02F1AC05EC}" dt="2025-08-07T21:11:52.016" v="1218" actId="1076"/>
          <ac:picMkLst>
            <pc:docMk/>
            <pc:sldMk cId="2937816351" sldId="318"/>
            <ac:picMk id="5" creationId="{64CFF46F-8D59-5655-BA6E-AE84C4097CE5}"/>
          </ac:picMkLst>
        </pc:picChg>
      </pc:sldChg>
      <pc:sldChg chg="add ord">
        <pc:chgData name="Kavin Govindarajan" userId="6d3d07dabf44099e" providerId="LiveId" clId="{AE43A9F6-CC77-44F7-A24B-ED02F1AC05EC}" dt="2025-08-19T13:37:38.611" v="1715"/>
        <pc:sldMkLst>
          <pc:docMk/>
          <pc:sldMk cId="1747192524" sldId="319"/>
        </pc:sldMkLst>
      </pc:sldChg>
      <pc:sldChg chg="add del">
        <pc:chgData name="Kavin Govindarajan" userId="6d3d07dabf44099e" providerId="LiveId" clId="{AE43A9F6-CC77-44F7-A24B-ED02F1AC05EC}" dt="2025-08-19T13:37:35.755" v="1712" actId="47"/>
        <pc:sldMkLst>
          <pc:docMk/>
          <pc:sldMk cId="2622954108" sldId="319"/>
        </pc:sldMkLst>
      </pc:sldChg>
      <pc:sldMasterChg chg="modSldLayout">
        <pc:chgData name="Kavin Govindarajan" userId="6d3d07dabf44099e" providerId="LiveId" clId="{AE43A9F6-CC77-44F7-A24B-ED02F1AC05EC}" dt="2025-07-30T13:07:53.769" v="13"/>
        <pc:sldMasterMkLst>
          <pc:docMk/>
          <pc:sldMasterMk cId="2695030649" sldId="2147483685"/>
        </pc:sldMasterMkLst>
        <pc:sldLayoutChg chg="delSp">
          <pc:chgData name="Kavin Govindarajan" userId="6d3d07dabf44099e" providerId="LiveId" clId="{AE43A9F6-CC77-44F7-A24B-ED02F1AC05EC}" dt="2025-07-30T13:07:53.769" v="13"/>
          <pc:sldLayoutMkLst>
            <pc:docMk/>
            <pc:sldMasterMk cId="2695030649" sldId="2147483685"/>
            <pc:sldLayoutMk cId="1126333992" sldId="2147483689"/>
          </pc:sldLayoutMkLst>
        </pc:sldLayoutChg>
      </pc:sldMasterChg>
      <pc:sldMasterChg chg="del delSldLayout">
        <pc:chgData name="Kavin Govindarajan" userId="6d3d07dabf44099e" providerId="LiveId" clId="{AE43A9F6-CC77-44F7-A24B-ED02F1AC05EC}" dt="2025-07-30T14:24:47.843" v="245"/>
        <pc:sldMasterMkLst>
          <pc:docMk/>
          <pc:sldMasterMk cId="3970894275" sldId="2147483690"/>
        </pc:sldMasterMkLst>
        <pc:sldLayoutChg chg="del">
          <pc:chgData name="Kavin Govindarajan" userId="6d3d07dabf44099e" providerId="LiveId" clId="{AE43A9F6-CC77-44F7-A24B-ED02F1AC05EC}" dt="2025-07-30T14:24:47.843" v="245"/>
          <pc:sldLayoutMkLst>
            <pc:docMk/>
            <pc:sldMasterMk cId="3970894275" sldId="2147483690"/>
            <pc:sldLayoutMk cId="1058850749" sldId="2147483691"/>
          </pc:sldLayoutMkLst>
        </pc:sldLayoutChg>
      </pc:sldMasterChg>
      <pc:sldMasterChg chg="del delSldLayout">
        <pc:chgData name="Kavin Govindarajan" userId="6d3d07dabf44099e" providerId="LiveId" clId="{AE43A9F6-CC77-44F7-A24B-ED02F1AC05EC}" dt="2025-07-30T14:24:47.843" v="245"/>
        <pc:sldMasterMkLst>
          <pc:docMk/>
          <pc:sldMasterMk cId="937975213" sldId="2147483692"/>
        </pc:sldMasterMkLst>
        <pc:sldLayoutChg chg="del">
          <pc:chgData name="Kavin Govindarajan" userId="6d3d07dabf44099e" providerId="LiveId" clId="{AE43A9F6-CC77-44F7-A24B-ED02F1AC05EC}" dt="2025-07-30T14:24:47.843" v="245"/>
          <pc:sldLayoutMkLst>
            <pc:docMk/>
            <pc:sldMasterMk cId="937975213" sldId="2147483692"/>
            <pc:sldLayoutMk cId="772547941" sldId="2147483693"/>
          </pc:sldLayoutMkLst>
        </pc:sldLayoutChg>
      </pc:sldMasterChg>
      <pc:sldMasterChg chg="del delSldLayout">
        <pc:chgData name="Kavin Govindarajan" userId="6d3d07dabf44099e" providerId="LiveId" clId="{AE43A9F6-CC77-44F7-A24B-ED02F1AC05EC}" dt="2025-07-30T14:24:47.843" v="245"/>
        <pc:sldMasterMkLst>
          <pc:docMk/>
          <pc:sldMasterMk cId="2287487588" sldId="2147483694"/>
        </pc:sldMasterMkLst>
        <pc:sldLayoutChg chg="del">
          <pc:chgData name="Kavin Govindarajan" userId="6d3d07dabf44099e" providerId="LiveId" clId="{AE43A9F6-CC77-44F7-A24B-ED02F1AC05EC}" dt="2025-07-30T14:24:47.843" v="245"/>
          <pc:sldLayoutMkLst>
            <pc:docMk/>
            <pc:sldMasterMk cId="2287487588" sldId="2147483694"/>
            <pc:sldLayoutMk cId="2095951368" sldId="2147483695"/>
          </pc:sldLayoutMkLst>
        </pc:sldLayoutChg>
      </pc:sldMasterChg>
      <pc:sldMasterChg chg="del delSldLayout">
        <pc:chgData name="Kavin Govindarajan" userId="6d3d07dabf44099e" providerId="LiveId" clId="{AE43A9F6-CC77-44F7-A24B-ED02F1AC05EC}" dt="2025-07-30T14:24:47.843" v="245"/>
        <pc:sldMasterMkLst>
          <pc:docMk/>
          <pc:sldMasterMk cId="574444034" sldId="2147483696"/>
        </pc:sldMasterMkLst>
        <pc:sldLayoutChg chg="del">
          <pc:chgData name="Kavin Govindarajan" userId="6d3d07dabf44099e" providerId="LiveId" clId="{AE43A9F6-CC77-44F7-A24B-ED02F1AC05EC}" dt="2025-07-30T14:24:47.843" v="245"/>
          <pc:sldLayoutMkLst>
            <pc:docMk/>
            <pc:sldMasterMk cId="574444034" sldId="2147483696"/>
            <pc:sldLayoutMk cId="46820754" sldId="2147483697"/>
          </pc:sldLayoutMkLst>
        </pc:sldLayoutChg>
      </pc:sldMasterChg>
      <pc:sldMasterChg chg="del delSldLayout">
        <pc:chgData name="Kavin Govindarajan" userId="6d3d07dabf44099e" providerId="LiveId" clId="{AE43A9F6-CC77-44F7-A24B-ED02F1AC05EC}" dt="2025-07-30T14:24:47.843" v="245"/>
        <pc:sldMasterMkLst>
          <pc:docMk/>
          <pc:sldMasterMk cId="1370190248" sldId="2147483698"/>
        </pc:sldMasterMkLst>
        <pc:sldLayoutChg chg="del">
          <pc:chgData name="Kavin Govindarajan" userId="6d3d07dabf44099e" providerId="LiveId" clId="{AE43A9F6-CC77-44F7-A24B-ED02F1AC05EC}" dt="2025-07-30T14:24:47.843" v="245"/>
          <pc:sldLayoutMkLst>
            <pc:docMk/>
            <pc:sldMasterMk cId="1370190248" sldId="2147483698"/>
            <pc:sldLayoutMk cId="1478110469" sldId="2147483699"/>
          </pc:sldLayoutMkLst>
        </pc:sldLayoutChg>
      </pc:sldMasterChg>
      <pc:sldMasterChg chg="modSldLayout">
        <pc:chgData name="Kavin Govindarajan" userId="6d3d07dabf44099e" providerId="LiveId" clId="{AE43A9F6-CC77-44F7-A24B-ED02F1AC05EC}" dt="2025-07-30T14:18:34.451" v="162" actId="1076"/>
        <pc:sldMasterMkLst>
          <pc:docMk/>
          <pc:sldMasterMk cId="3079614677" sldId="2147483700"/>
        </pc:sldMasterMkLst>
        <pc:sldLayoutChg chg="modSp mod">
          <pc:chgData name="Kavin Govindarajan" userId="6d3d07dabf44099e" providerId="LiveId" clId="{AE43A9F6-CC77-44F7-A24B-ED02F1AC05EC}" dt="2025-07-30T13:09:55.715" v="66" actId="14100"/>
          <pc:sldLayoutMkLst>
            <pc:docMk/>
            <pc:sldMasterMk cId="3079614677" sldId="2147483700"/>
            <pc:sldLayoutMk cId="3290732324" sldId="2147483710"/>
          </pc:sldLayoutMkLst>
          <pc:spChg chg="mod">
            <ac:chgData name="Kavin Govindarajan" userId="6d3d07dabf44099e" providerId="LiveId" clId="{AE43A9F6-CC77-44F7-A24B-ED02F1AC05EC}" dt="2025-07-30T13:09:51.300" v="65" actId="1076"/>
            <ac:spMkLst>
              <pc:docMk/>
              <pc:sldMasterMk cId="3079614677" sldId="2147483700"/>
              <pc:sldLayoutMk cId="3290732324" sldId="2147483710"/>
              <ac:spMk id="17" creationId="{00000000-0000-0000-0000-000000000000}"/>
            </ac:spMkLst>
          </pc:spChg>
          <pc:spChg chg="mod">
            <ac:chgData name="Kavin Govindarajan" userId="6d3d07dabf44099e" providerId="LiveId" clId="{AE43A9F6-CC77-44F7-A24B-ED02F1AC05EC}" dt="2025-07-30T13:09:55.715" v="66" actId="14100"/>
            <ac:spMkLst>
              <pc:docMk/>
              <pc:sldMasterMk cId="3079614677" sldId="2147483700"/>
              <pc:sldLayoutMk cId="3290732324" sldId="2147483710"/>
              <ac:spMk id="18" creationId="{00000000-0000-0000-0000-000000000000}"/>
            </ac:spMkLst>
          </pc:spChg>
          <pc:spChg chg="mod">
            <ac:chgData name="Kavin Govindarajan" userId="6d3d07dabf44099e" providerId="LiveId" clId="{AE43A9F6-CC77-44F7-A24B-ED02F1AC05EC}" dt="2025-07-30T13:09:42.961" v="64" actId="207"/>
            <ac:spMkLst>
              <pc:docMk/>
              <pc:sldMasterMk cId="3079614677" sldId="2147483700"/>
              <pc:sldLayoutMk cId="3290732324" sldId="2147483710"/>
              <ac:spMk id="19" creationId="{00000000-0000-0000-0000-000000000000}"/>
            </ac:spMkLst>
          </pc:spChg>
        </pc:sldLayoutChg>
        <pc:sldLayoutChg chg="modSp mod">
          <pc:chgData name="Kavin Govindarajan" userId="6d3d07dabf44099e" providerId="LiveId" clId="{AE43A9F6-CC77-44F7-A24B-ED02F1AC05EC}" dt="2025-07-30T14:18:34.451" v="162" actId="1076"/>
          <pc:sldLayoutMkLst>
            <pc:docMk/>
            <pc:sldMasterMk cId="3079614677" sldId="2147483700"/>
            <pc:sldLayoutMk cId="4115646211" sldId="2147483711"/>
          </pc:sldLayoutMkLst>
        </pc:sldLayoutChg>
      </pc:sldMasterChg>
      <pc:sldMasterChg chg="del delSldLayout">
        <pc:chgData name="Kavin Govindarajan" userId="6d3d07dabf44099e" providerId="LiveId" clId="{AE43A9F6-CC77-44F7-A24B-ED02F1AC05EC}" dt="2025-07-30T14:24:47.843" v="245"/>
        <pc:sldMasterMkLst>
          <pc:docMk/>
          <pc:sldMasterMk cId="285591605" sldId="2147483702"/>
        </pc:sldMasterMkLst>
        <pc:sldLayoutChg chg="del">
          <pc:chgData name="Kavin Govindarajan" userId="6d3d07dabf44099e" providerId="LiveId" clId="{AE43A9F6-CC77-44F7-A24B-ED02F1AC05EC}" dt="2025-07-30T14:24:47.843" v="245"/>
          <pc:sldLayoutMkLst>
            <pc:docMk/>
            <pc:sldMasterMk cId="285591605" sldId="2147483702"/>
            <pc:sldLayoutMk cId="237465232" sldId="2147483703"/>
          </pc:sldLayoutMkLst>
        </pc:sldLayoutChg>
      </pc:sldMasterChg>
      <pc:sldMasterChg chg="del delSldLayout">
        <pc:chgData name="Kavin Govindarajan" userId="6d3d07dabf44099e" providerId="LiveId" clId="{AE43A9F6-CC77-44F7-A24B-ED02F1AC05EC}" dt="2025-07-30T14:24:47.843" v="245"/>
        <pc:sldMasterMkLst>
          <pc:docMk/>
          <pc:sldMasterMk cId="532557686" sldId="2147483704"/>
        </pc:sldMasterMkLst>
        <pc:sldLayoutChg chg="del">
          <pc:chgData name="Kavin Govindarajan" userId="6d3d07dabf44099e" providerId="LiveId" clId="{AE43A9F6-CC77-44F7-A24B-ED02F1AC05EC}" dt="2025-07-30T14:24:47.843" v="245"/>
          <pc:sldLayoutMkLst>
            <pc:docMk/>
            <pc:sldMasterMk cId="532557686" sldId="2147483704"/>
            <pc:sldLayoutMk cId="193520327" sldId="2147483705"/>
          </pc:sldLayoutMkLst>
        </pc:sldLayoutChg>
      </pc:sldMasterChg>
      <pc:sldMasterChg chg="del delSldLayout">
        <pc:chgData name="Kavin Govindarajan" userId="6d3d07dabf44099e" providerId="LiveId" clId="{AE43A9F6-CC77-44F7-A24B-ED02F1AC05EC}" dt="2025-07-30T14:24:47.843" v="245"/>
        <pc:sldMasterMkLst>
          <pc:docMk/>
          <pc:sldMasterMk cId="3264165001" sldId="2147483706"/>
        </pc:sldMasterMkLst>
        <pc:sldLayoutChg chg="del">
          <pc:chgData name="Kavin Govindarajan" userId="6d3d07dabf44099e" providerId="LiveId" clId="{AE43A9F6-CC77-44F7-A24B-ED02F1AC05EC}" dt="2025-07-30T14:24:47.843" v="245"/>
          <pc:sldLayoutMkLst>
            <pc:docMk/>
            <pc:sldMasterMk cId="3264165001" sldId="2147483706"/>
            <pc:sldLayoutMk cId="3499075503" sldId="2147483707"/>
          </pc:sldLayoutMkLst>
        </pc:sldLayoutChg>
      </pc:sldMasterChg>
      <pc:sldMasterChg chg="del delSldLayout">
        <pc:chgData name="Kavin Govindarajan" userId="6d3d07dabf44099e" providerId="LiveId" clId="{AE43A9F6-CC77-44F7-A24B-ED02F1AC05EC}" dt="2025-07-30T14:24:47.843" v="245"/>
        <pc:sldMasterMkLst>
          <pc:docMk/>
          <pc:sldMasterMk cId="3356118729" sldId="2147483708"/>
        </pc:sldMasterMkLst>
        <pc:sldLayoutChg chg="del">
          <pc:chgData name="Kavin Govindarajan" userId="6d3d07dabf44099e" providerId="LiveId" clId="{AE43A9F6-CC77-44F7-A24B-ED02F1AC05EC}" dt="2025-07-30T14:24:47.843" v="245"/>
          <pc:sldLayoutMkLst>
            <pc:docMk/>
            <pc:sldMasterMk cId="3356118729" sldId="2147483708"/>
            <pc:sldLayoutMk cId="3117859823" sldId="2147483709"/>
          </pc:sldLayoutMkLst>
        </pc:sldLayoutChg>
      </pc:sldMasterChg>
    </pc:docChg>
  </pc:docChgLst>
  <pc:docChgLst>
    <pc:chgData name="Kavin Govindarajan" userId="6d3d07dabf44099e" providerId="LiveId" clId="{80F2A0BC-480B-4ABD-A3C9-DD4FF4491C84}"/>
    <pc:docChg chg="undo redo custSel addSld delSld modSld sldOrd">
      <pc:chgData name="Kavin Govindarajan" userId="6d3d07dabf44099e" providerId="LiveId" clId="{80F2A0BC-480B-4ABD-A3C9-DD4FF4491C84}" dt="2024-01-17T13:09:52.642" v="1976" actId="14826"/>
      <pc:docMkLst>
        <pc:docMk/>
      </pc:docMkLst>
      <pc:sldChg chg="modSp mod">
        <pc:chgData name="Kavin Govindarajan" userId="6d3d07dabf44099e" providerId="LiveId" clId="{80F2A0BC-480B-4ABD-A3C9-DD4FF4491C84}" dt="2024-01-17T12:32:11.523" v="97" actId="1076"/>
        <pc:sldMkLst>
          <pc:docMk/>
          <pc:sldMk cId="0" sldId="256"/>
        </pc:sldMkLst>
      </pc:sldChg>
      <pc:sldChg chg="del">
        <pc:chgData name="Kavin Govindarajan" userId="6d3d07dabf44099e" providerId="LiveId" clId="{80F2A0BC-480B-4ABD-A3C9-DD4FF4491C84}" dt="2024-01-17T12:32:15.780" v="98" actId="47"/>
        <pc:sldMkLst>
          <pc:docMk/>
          <pc:sldMk cId="0" sldId="257"/>
        </pc:sldMkLst>
      </pc:sldChg>
      <pc:sldChg chg="del">
        <pc:chgData name="Kavin Govindarajan" userId="6d3d07dabf44099e" providerId="LiveId" clId="{80F2A0BC-480B-4ABD-A3C9-DD4FF4491C84}" dt="2024-01-17T12:32:15.780" v="98" actId="47"/>
        <pc:sldMkLst>
          <pc:docMk/>
          <pc:sldMk cId="0" sldId="258"/>
        </pc:sldMkLst>
      </pc:sldChg>
      <pc:sldChg chg="del">
        <pc:chgData name="Kavin Govindarajan" userId="6d3d07dabf44099e" providerId="LiveId" clId="{80F2A0BC-480B-4ABD-A3C9-DD4FF4491C84}" dt="2024-01-17T12:32:15.780" v="98" actId="47"/>
        <pc:sldMkLst>
          <pc:docMk/>
          <pc:sldMk cId="0" sldId="259"/>
        </pc:sldMkLst>
      </pc:sldChg>
      <pc:sldChg chg="del">
        <pc:chgData name="Kavin Govindarajan" userId="6d3d07dabf44099e" providerId="LiveId" clId="{80F2A0BC-480B-4ABD-A3C9-DD4FF4491C84}" dt="2024-01-17T12:32:17.209" v="99" actId="47"/>
        <pc:sldMkLst>
          <pc:docMk/>
          <pc:sldMk cId="0" sldId="260"/>
        </pc:sldMkLst>
      </pc:sldChg>
      <pc:sldChg chg="del">
        <pc:chgData name="Kavin Govindarajan" userId="6d3d07dabf44099e" providerId="LiveId" clId="{80F2A0BC-480B-4ABD-A3C9-DD4FF4491C84}" dt="2024-01-17T12:32:17.749" v="100" actId="47"/>
        <pc:sldMkLst>
          <pc:docMk/>
          <pc:sldMk cId="0" sldId="261"/>
        </pc:sldMkLst>
      </pc:sldChg>
      <pc:sldChg chg="del">
        <pc:chgData name="Kavin Govindarajan" userId="6d3d07dabf44099e" providerId="LiveId" clId="{80F2A0BC-480B-4ABD-A3C9-DD4FF4491C84}" dt="2024-01-17T13:01:15.704" v="1865" actId="47"/>
        <pc:sldMkLst>
          <pc:docMk/>
          <pc:sldMk cId="0" sldId="262"/>
        </pc:sldMkLst>
      </pc:sldChg>
      <pc:sldChg chg="del">
        <pc:chgData name="Kavin Govindarajan" userId="6d3d07dabf44099e" providerId="LiveId" clId="{80F2A0BC-480B-4ABD-A3C9-DD4FF4491C84}" dt="2024-01-17T12:54:56.352" v="1722" actId="47"/>
        <pc:sldMkLst>
          <pc:docMk/>
          <pc:sldMk cId="0" sldId="263"/>
        </pc:sldMkLst>
      </pc:sldChg>
      <pc:sldChg chg="del">
        <pc:chgData name="Kavin Govindarajan" userId="6d3d07dabf44099e" providerId="LiveId" clId="{80F2A0BC-480B-4ABD-A3C9-DD4FF4491C84}" dt="2024-01-17T13:01:14.035" v="1864" actId="47"/>
        <pc:sldMkLst>
          <pc:docMk/>
          <pc:sldMk cId="0" sldId="264"/>
        </pc:sldMkLst>
      </pc:sldChg>
      <pc:sldChg chg="addSp modSp mod">
        <pc:chgData name="Kavin Govindarajan" userId="6d3d07dabf44099e" providerId="LiveId" clId="{80F2A0BC-480B-4ABD-A3C9-DD4FF4491C84}" dt="2024-01-17T13:02:57.021" v="1935" actId="1076"/>
        <pc:sldMkLst>
          <pc:docMk/>
          <pc:sldMk cId="0" sldId="272"/>
        </pc:sldMkLst>
      </pc:sldChg>
      <pc:sldChg chg="del">
        <pc:chgData name="Kavin Govindarajan" userId="6d3d07dabf44099e" providerId="LiveId" clId="{80F2A0BC-480B-4ABD-A3C9-DD4FF4491C84}" dt="2024-01-17T13:05:57.567" v="1936" actId="47"/>
        <pc:sldMkLst>
          <pc:docMk/>
          <pc:sldMk cId="0" sldId="278"/>
        </pc:sldMkLst>
      </pc:sldChg>
      <pc:sldChg chg="modSp mod">
        <pc:chgData name="Kavin Govindarajan" userId="6d3d07dabf44099e" providerId="LiveId" clId="{80F2A0BC-480B-4ABD-A3C9-DD4FF4491C84}" dt="2024-01-17T13:06:18.356" v="1974" actId="5793"/>
        <pc:sldMkLst>
          <pc:docMk/>
          <pc:sldMk cId="0" sldId="281"/>
        </pc:sldMkLst>
      </pc:sldChg>
      <pc:sldChg chg="addSp delSp modSp new mod modAnim">
        <pc:chgData name="Kavin Govindarajan" userId="6d3d07dabf44099e" providerId="LiveId" clId="{80F2A0BC-480B-4ABD-A3C9-DD4FF4491C84}" dt="2024-01-17T12:36:46.815" v="306" actId="478"/>
        <pc:sldMkLst>
          <pc:docMk/>
          <pc:sldMk cId="3814823902" sldId="285"/>
        </pc:sldMkLst>
      </pc:sldChg>
      <pc:sldChg chg="addSp modSp new del mod">
        <pc:chgData name="Kavin Govindarajan" userId="6d3d07dabf44099e" providerId="LiveId" clId="{80F2A0BC-480B-4ABD-A3C9-DD4FF4491C84}" dt="2024-01-17T12:38:11.935" v="341" actId="47"/>
        <pc:sldMkLst>
          <pc:docMk/>
          <pc:sldMk cId="3198276148" sldId="286"/>
        </pc:sldMkLst>
      </pc:sldChg>
      <pc:sldChg chg="addSp delSp modSp new mod modAnim">
        <pc:chgData name="Kavin Govindarajan" userId="6d3d07dabf44099e" providerId="LiveId" clId="{80F2A0BC-480B-4ABD-A3C9-DD4FF4491C84}" dt="2024-01-17T12:38:19.532" v="343" actId="1076"/>
        <pc:sldMkLst>
          <pc:docMk/>
          <pc:sldMk cId="2208854584" sldId="287"/>
        </pc:sldMkLst>
      </pc:sldChg>
      <pc:sldChg chg="addSp delSp modSp new mod">
        <pc:chgData name="Kavin Govindarajan" userId="6d3d07dabf44099e" providerId="LiveId" clId="{80F2A0BC-480B-4ABD-A3C9-DD4FF4491C84}" dt="2024-01-17T12:42:23.968" v="463" actId="1035"/>
        <pc:sldMkLst>
          <pc:docMk/>
          <pc:sldMk cId="3898301026" sldId="288"/>
        </pc:sldMkLst>
      </pc:sldChg>
      <pc:sldChg chg="modSp new mod">
        <pc:chgData name="Kavin Govindarajan" userId="6d3d07dabf44099e" providerId="LiveId" clId="{80F2A0BC-480B-4ABD-A3C9-DD4FF4491C84}" dt="2024-01-17T12:55:24.215" v="1766" actId="27636"/>
        <pc:sldMkLst>
          <pc:docMk/>
          <pc:sldMk cId="2772209171" sldId="289"/>
        </pc:sldMkLst>
      </pc:sldChg>
      <pc:sldChg chg="modSp new mod ord">
        <pc:chgData name="Kavin Govindarajan" userId="6d3d07dabf44099e" providerId="LiveId" clId="{80F2A0BC-480B-4ABD-A3C9-DD4FF4491C84}" dt="2024-01-17T12:43:19.108" v="528" actId="20577"/>
        <pc:sldMkLst>
          <pc:docMk/>
          <pc:sldMk cId="4217705183" sldId="290"/>
        </pc:sldMkLst>
      </pc:sldChg>
      <pc:sldChg chg="modSp new mod">
        <pc:chgData name="Kavin Govindarajan" userId="6d3d07dabf44099e" providerId="LiveId" clId="{80F2A0BC-480B-4ABD-A3C9-DD4FF4491C84}" dt="2024-01-17T12:51:47.967" v="1320" actId="20577"/>
        <pc:sldMkLst>
          <pc:docMk/>
          <pc:sldMk cId="1786662578" sldId="291"/>
        </pc:sldMkLst>
      </pc:sldChg>
      <pc:sldChg chg="modSp new mod">
        <pc:chgData name="Kavin Govindarajan" userId="6d3d07dabf44099e" providerId="LiveId" clId="{80F2A0BC-480B-4ABD-A3C9-DD4FF4491C84}" dt="2024-01-17T12:54:13.081" v="1612" actId="20577"/>
        <pc:sldMkLst>
          <pc:docMk/>
          <pc:sldMk cId="2521420361" sldId="292"/>
        </pc:sldMkLst>
      </pc:sldChg>
      <pc:sldChg chg="addSp delSp modSp new mod">
        <pc:chgData name="Kavin Govindarajan" userId="6d3d07dabf44099e" providerId="LiveId" clId="{80F2A0BC-480B-4ABD-A3C9-DD4FF4491C84}" dt="2024-01-17T13:00:59.119" v="1863" actId="1076"/>
        <pc:sldMkLst>
          <pc:docMk/>
          <pc:sldMk cId="3028872651" sldId="293"/>
        </pc:sldMkLst>
      </pc:sldChg>
      <pc:sldChg chg="modSp new mod">
        <pc:chgData name="Kavin Govindarajan" userId="6d3d07dabf44099e" providerId="LiveId" clId="{80F2A0BC-480B-4ABD-A3C9-DD4FF4491C84}" dt="2024-01-17T13:06:06.349" v="1971" actId="20577"/>
        <pc:sldMkLst>
          <pc:docMk/>
          <pc:sldMk cId="245492780" sldId="294"/>
        </pc:sldMkLst>
      </pc:sldChg>
      <pc:sldChg chg="modSp add">
        <pc:chgData name="Kavin Govindarajan" userId="6d3d07dabf44099e" providerId="LiveId" clId="{80F2A0BC-480B-4ABD-A3C9-DD4FF4491C84}" dt="2024-01-17T13:09:52.642" v="1976" actId="14826"/>
        <pc:sldMkLst>
          <pc:docMk/>
          <pc:sldMk cId="1256396276" sldId="295"/>
        </pc:sldMkLst>
      </pc:sldChg>
      <pc:sldMasterChg chg="delSldLayout">
        <pc:chgData name="Kavin Govindarajan" userId="6d3d07dabf44099e" providerId="LiveId" clId="{80F2A0BC-480B-4ABD-A3C9-DD4FF4491C84}" dt="2024-01-17T12:38:11.935" v="341" actId="47"/>
        <pc:sldMasterMkLst>
          <pc:docMk/>
          <pc:sldMasterMk cId="0" sldId="2147483659"/>
        </pc:sldMasterMkLst>
        <pc:sldLayoutChg chg="del">
          <pc:chgData name="Kavin Govindarajan" userId="6d3d07dabf44099e" providerId="LiveId" clId="{80F2A0BC-480B-4ABD-A3C9-DD4FF4491C84}" dt="2024-01-17T12:38:11.935" v="341" actId="47"/>
          <pc:sldLayoutMkLst>
            <pc:docMk/>
            <pc:sldMasterMk cId="0" sldId="2147483659"/>
            <pc:sldLayoutMk cId="0" sldId="214748365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EBB9A-C8AE-9507-3064-665FC0F82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DB174E-D5E2-18F3-62F2-686165F951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19A495-6860-E6EC-748B-D37E0FF3B7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423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391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adf035246f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adf035246f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>
          <a:extLst>
            <a:ext uri="{FF2B5EF4-FFF2-40B4-BE49-F238E27FC236}">
              <a16:creationId xmlns:a16="http://schemas.microsoft.com/office/drawing/2014/main" id="{644F375A-D621-8D9C-6EFB-052C3471B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ae2af224d9_0_0:notes">
            <a:extLst>
              <a:ext uri="{FF2B5EF4-FFF2-40B4-BE49-F238E27FC236}">
                <a16:creationId xmlns:a16="http://schemas.microsoft.com/office/drawing/2014/main" id="{5AD30D89-59EB-848F-F351-37072F2708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ae2af224d9_0_0:notes">
            <a:extLst>
              <a:ext uri="{FF2B5EF4-FFF2-40B4-BE49-F238E27FC236}">
                <a16:creationId xmlns:a16="http://schemas.microsoft.com/office/drawing/2014/main" id="{3E5FF454-AF73-E6FA-8669-2FB6CADDCC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2985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582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4EA04-D7FD-C503-0BF7-86A5EDF84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02C2AC-71C7-714A-1F50-4072E43489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78330E-C4EC-50E4-5C94-89613F016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723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630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2D406-B747-4E31-E51A-DD2804245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C0229A-0454-B19E-570E-F353753896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366EE2-EB6C-6CB6-20BE-BD69DE034E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14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F39BB-5CF8-9AF5-33CA-6667F087E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2A6EB6-0177-3D1E-D4B1-848BA9BA05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FE3BD1-C8A2-E7D9-6E70-F901EAED4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099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adf035246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adf035246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>
          <a:extLst>
            <a:ext uri="{FF2B5EF4-FFF2-40B4-BE49-F238E27FC236}">
              <a16:creationId xmlns:a16="http://schemas.microsoft.com/office/drawing/2014/main" id="{7AD12F6B-9AFA-FAC9-C8F6-CDDB1DF36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adf035246f_0_11:notes">
            <a:extLst>
              <a:ext uri="{FF2B5EF4-FFF2-40B4-BE49-F238E27FC236}">
                <a16:creationId xmlns:a16="http://schemas.microsoft.com/office/drawing/2014/main" id="{E37BE4D8-776C-6A5A-4AD2-4906205A3A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adf035246f_0_11:notes">
            <a:extLst>
              <a:ext uri="{FF2B5EF4-FFF2-40B4-BE49-F238E27FC236}">
                <a16:creationId xmlns:a16="http://schemas.microsoft.com/office/drawing/2014/main" id="{09B718F7-1705-3583-1D73-36404FAB72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45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452E0-2802-F9D4-B592-C64859AD4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3A53A-A9E7-8C4D-E27D-3407303A9B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5C56DA-BA7F-BF30-8694-362488AAF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229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ae2af224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ae2af224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00AD7-9804-42BC-A70D-B4BE7A023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046A35-C359-708D-9D8F-8A42A3DA84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7670BD-61FD-3ED6-D8DC-5E98D9FB78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643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EFC7F0B6-5A94-7A47-B8B7-529895B2F1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742053"/>
            <a:ext cx="9144000" cy="7432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SUBTITLE/TAGLINE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D8B1714-DF3C-5345-9DD3-C5369E2DB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1310"/>
            <a:ext cx="9144000" cy="733096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53287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6699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87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00"/>
              <a:buNone/>
              <a:defRPr sz="3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sldNum" idx="12"/>
          </p:nvPr>
        </p:nvSpPr>
        <p:spPr>
          <a:xfrm>
            <a:off x="457197" y="4776788"/>
            <a:ext cx="59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633399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11FECBE-7F2E-A244-8F06-AF3BB9BB36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266331"/>
            <a:ext cx="6858000" cy="648069"/>
          </a:xfrm>
          <a:prstGeom prst="rect">
            <a:avLst/>
          </a:prstGeom>
        </p:spPr>
        <p:txBody>
          <a:bodyPr anchor="b"/>
          <a:lstStyle>
            <a:lvl1pPr algn="l">
              <a:defRPr sz="36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4E4369A-837A-B34E-AB83-109EFB99D8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1156507"/>
            <a:ext cx="6858000" cy="34470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186C50-8FFD-7347-8887-535491AC5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69874" y="4855780"/>
            <a:ext cx="731126" cy="185327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C1E98028-C120-C94E-94C2-6A0D2C6AE1BF}" type="datetimeFigureOut">
              <a:rPr lang="en-US" smtClean="0"/>
              <a:pPr/>
              <a:t>2025-08-25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E9C16E7-4A5A-4B4E-BA20-0C4254836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3000" y="4855780"/>
            <a:ext cx="5864773" cy="18532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77279D-D2B1-9448-9829-8902CDD5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4855780"/>
            <a:ext cx="851338" cy="185327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265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0" y="1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0" y="722811"/>
            <a:ext cx="8832300" cy="3846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581255" y="471706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 dirty="0"/>
          </a:p>
        </p:txBody>
      </p:sp>
      <p:sp>
        <p:nvSpPr>
          <p:cNvPr id="2" name="Google Shape;19;p4">
            <a:extLst>
              <a:ext uri="{FF2B5EF4-FFF2-40B4-BE49-F238E27FC236}">
                <a16:creationId xmlns:a16="http://schemas.microsoft.com/office/drawing/2014/main" id="{56608194-CCC1-80C8-9397-EF964EB99F30}"/>
              </a:ext>
            </a:extLst>
          </p:cNvPr>
          <p:cNvSpPr txBox="1">
            <a:spLocks/>
          </p:cNvSpPr>
          <p:nvPr userDrawn="1"/>
        </p:nvSpPr>
        <p:spPr>
          <a:xfrm>
            <a:off x="6644640" y="4717061"/>
            <a:ext cx="1875961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47500" lnSpcReduction="20000"/>
          </a:bodyPr>
          <a:lstStyle>
            <a:defPPr>
              <a:defRPr lang="en-US"/>
            </a:defPPr>
            <a:lvl1pPr marL="0" lvl="0" algn="l" defTabSz="914400" rtl="0" eaLnBrk="1" latinLnBrk="0" hangingPunct="1"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" dirty="0"/>
              <a:t>Kavin M. Govindarajan – WeAT4.1</a:t>
            </a:r>
          </a:p>
        </p:txBody>
      </p:sp>
    </p:spTree>
    <p:extLst>
      <p:ext uri="{BB962C8B-B14F-4D97-AF65-F5344CB8AC3E}">
        <p14:creationId xmlns:p14="http://schemas.microsoft.com/office/powerpoint/2010/main" val="3290732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AFA15C-67E7-D849-A741-5217D3B71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AE62F6-F32B-C941-8525-B0036D2108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8100" y="540668"/>
            <a:ext cx="14478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3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35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DAB1EC-0489-EA49-8E53-4995A99E3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1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10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7.xml"/><Relationship Id="rId7" Type="http://schemas.openxmlformats.org/officeDocument/2006/relationships/image" Target="../media/image10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1.sv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0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28.png"/><Relationship Id="rId5" Type="http://schemas.openxmlformats.org/officeDocument/2006/relationships/tags" Target="../tags/tag22.xml"/><Relationship Id="rId10" Type="http://schemas.openxmlformats.org/officeDocument/2006/relationships/image" Target="../media/image12.png"/><Relationship Id="rId4" Type="http://schemas.openxmlformats.org/officeDocument/2006/relationships/tags" Target="../tags/tag21.xm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../media/image32.pn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tags" Target="../tags/tag25.xml"/><Relationship Id="rId16" Type="http://schemas.openxmlformats.org/officeDocument/2006/relationships/image" Target="../media/image35.png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30.png"/><Relationship Id="rId5" Type="http://schemas.openxmlformats.org/officeDocument/2006/relationships/tags" Target="../tags/tag28.xml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tags" Target="../tags/tag27.xml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290.png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20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310.png"/><Relationship Id="rId11" Type="http://schemas.openxmlformats.org/officeDocument/2006/relationships/image" Target="../media/image39.png"/><Relationship Id="rId5" Type="http://schemas.openxmlformats.org/officeDocument/2006/relationships/image" Target="../media/image300.png"/><Relationship Id="rId10" Type="http://schemas.openxmlformats.org/officeDocument/2006/relationships/image" Target="../media/image350.png"/><Relationship Id="rId4" Type="http://schemas.openxmlformats.org/officeDocument/2006/relationships/image" Target="../media/image38.png"/><Relationship Id="rId9" Type="http://schemas.openxmlformats.org/officeDocument/2006/relationships/image" Target="../media/image3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290.png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14.png"/><Relationship Id="rId3" Type="http://schemas.openxmlformats.org/officeDocument/2006/relationships/tags" Target="../tags/tag40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43.png"/><Relationship Id="rId2" Type="http://schemas.openxmlformats.org/officeDocument/2006/relationships/tags" Target="../tags/tag39.xml"/><Relationship Id="rId16" Type="http://schemas.openxmlformats.org/officeDocument/2006/relationships/image" Target="../media/image46.gif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42.png"/><Relationship Id="rId5" Type="http://schemas.openxmlformats.org/officeDocument/2006/relationships/tags" Target="../tags/tag42.xml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tags" Target="../tags/tag41.xml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290.png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tags" Target="../tags/tag48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50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28.png"/><Relationship Id="rId5" Type="http://schemas.openxmlformats.org/officeDocument/2006/relationships/tags" Target="../tags/tag50.xml"/><Relationship Id="rId10" Type="http://schemas.openxmlformats.org/officeDocument/2006/relationships/image" Target="../media/image49.png"/><Relationship Id="rId4" Type="http://schemas.openxmlformats.org/officeDocument/2006/relationships/tags" Target="../tags/tag49.xml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mailto:kmgovind@umich.edu" TargetMode="Externa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notesSlide" Target="../notesSlides/notesSlide11.xml"/><Relationship Id="rId9" Type="http://schemas.openxmlformats.org/officeDocument/2006/relationships/hyperlink" Target="https://github.com/kmgovind/persistent-speed-control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3.xml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4.png"/><Relationship Id="rId5" Type="http://schemas.openxmlformats.org/officeDocument/2006/relationships/tags" Target="../tags/tag5.xml"/><Relationship Id="rId10" Type="http://schemas.openxmlformats.org/officeDocument/2006/relationships/image" Target="../media/image13.png"/><Relationship Id="rId4" Type="http://schemas.openxmlformats.org/officeDocument/2006/relationships/tags" Target="../tags/tag4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8.xml"/><Relationship Id="rId7" Type="http://schemas.openxmlformats.org/officeDocument/2006/relationships/image" Target="../media/image1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7.sv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1.xml"/><Relationship Id="rId7" Type="http://schemas.openxmlformats.org/officeDocument/2006/relationships/image" Target="../media/image15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9.sv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4.xml"/><Relationship Id="rId7" Type="http://schemas.openxmlformats.org/officeDocument/2006/relationships/image" Target="../media/image15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1.sv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49800" y="1688433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Fusion of Indirect Methods and Iterative Learning for Persistent Velocity Trajectory Optimization of a Sustainably Powered Autonomous Surface Vessel</a:t>
            </a:r>
            <a:endParaRPr sz="32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8" y="40026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Kavin M. Govindarajan</a:t>
            </a:r>
            <a:r>
              <a:rPr lang="en" dirty="0"/>
              <a:t>, Devansh R Agrawal, Dimitra Panagou, Chris Vermillion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CCTA 2025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Lower SOC Constraint</a:t>
            </a:r>
            <a:endParaRPr dirty="0"/>
          </a:p>
        </p:txBody>
      </p:sp>
      <p:sp>
        <p:nvSpPr>
          <p:cNvPr id="198" name="Google Shape;198;p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97" name="Google Shape;19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842" y="670450"/>
            <a:ext cx="3916708" cy="260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97;p23">
            <a:extLst>
              <a:ext uri="{FF2B5EF4-FFF2-40B4-BE49-F238E27FC236}">
                <a16:creationId xmlns:a16="http://schemas.microsoft.com/office/drawing/2014/main" id="{4D1E9461-F109-8A29-94BA-5C2ACFDCBB8A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4892726" y="569862"/>
            <a:ext cx="3962879" cy="272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204CE3-6E18-CFEF-8C3E-FDBFA7575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88" y="3475589"/>
            <a:ext cx="3024616" cy="86887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>
          <a:extLst>
            <a:ext uri="{FF2B5EF4-FFF2-40B4-BE49-F238E27FC236}">
              <a16:creationId xmlns:a16="http://schemas.microsoft.com/office/drawing/2014/main" id="{B0C4F854-57F8-0C24-96DF-BC388929A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>
            <a:extLst>
              <a:ext uri="{FF2B5EF4-FFF2-40B4-BE49-F238E27FC236}">
                <a16:creationId xmlns:a16="http://schemas.microsoft.com/office/drawing/2014/main" id="{3B362044-2A3A-638F-D66E-6A5885C737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Upper SOC Constraint</a:t>
            </a:r>
            <a:endParaRPr dirty="0"/>
          </a:p>
        </p:txBody>
      </p:sp>
      <p:sp>
        <p:nvSpPr>
          <p:cNvPr id="198" name="Google Shape;198;p23">
            <a:extLst>
              <a:ext uri="{FF2B5EF4-FFF2-40B4-BE49-F238E27FC236}">
                <a16:creationId xmlns:a16="http://schemas.microsoft.com/office/drawing/2014/main" id="{912CD7FD-4F32-CC86-3987-F2175723D9C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4" name="Google Shape;218;p26">
            <a:extLst>
              <a:ext uri="{FF2B5EF4-FFF2-40B4-BE49-F238E27FC236}">
                <a16:creationId xmlns:a16="http://schemas.microsoft.com/office/drawing/2014/main" id="{09F20F73-078F-7769-03E6-BB946208BDF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816" y="636912"/>
            <a:ext cx="3683726" cy="241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18;p26">
            <a:extLst>
              <a:ext uri="{FF2B5EF4-FFF2-40B4-BE49-F238E27FC236}">
                <a16:creationId xmlns:a16="http://schemas.microsoft.com/office/drawing/2014/main" id="{141BB0AB-AB8F-ABDA-2F0C-E48FBECAAA8C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5123982" y="574625"/>
            <a:ext cx="3619967" cy="245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6488B9-6AAF-0353-3BE6-8DA9B8BDF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416" y="3486782"/>
            <a:ext cx="3818584" cy="7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44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FB2D9-0083-DBDE-C12D-7503C6E5E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documentclass{article}&#10;\usepackage{amsmath}&#10;\pagestyle{empty}&#10;\begin{document}&#10;&#10;&#10;\begin{align*}&#10;\dot{b} &amp;= P_{in}(t)-k_{h}-k_{m}u(t)^{3}\\&#10;b_{l} &amp;\leq b(t) \leq b_{u}, \quad t\in[0, t_f]\\&#10;u(t) &amp;\in [u_{min}, u_{max}], \quad t\in[0,t_f]&#10;\end{align*}&#10;&#10;\end{document}" title="IguanaTex Picture Display">
            <a:extLst>
              <a:ext uri="{FF2B5EF4-FFF2-40B4-BE49-F238E27FC236}">
                <a16:creationId xmlns:a16="http://schemas.microsoft.com/office/drawing/2014/main" id="{5841716C-15D1-7B2E-424B-643335C7ACA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19409" y="1836949"/>
            <a:ext cx="3152038" cy="9851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CA597D-0093-D733-F241-02175EE00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is this difficult to solve?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EB4C4-0970-DE55-1D6C-CB5DAAA53E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38" name="Picture 37" descr="\documentclass{article}&#10;\usepackage{amsmath}&#10;\pagestyle{empty}&#10;\begin{document}&#10;&#10;\begin{equation*}&#10;J = \max_{u} d = \int_{0}^{t_f} -u(t) dt&#10;\end{equation*}&#10;&#10;&#10;\end{document}" title="IguanaTex Picture Display">
            <a:extLst>
              <a:ext uri="{FF2B5EF4-FFF2-40B4-BE49-F238E27FC236}">
                <a16:creationId xmlns:a16="http://schemas.microsoft.com/office/drawing/2014/main" id="{F7EA8BEF-F737-4346-4DA0-4A81B789910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06400" y="711200"/>
            <a:ext cx="3178057" cy="711493"/>
          </a:xfrm>
          <a:prstGeom prst="rect">
            <a:avLst/>
          </a:prstGeom>
        </p:spPr>
      </p:pic>
      <p:pic>
        <p:nvPicPr>
          <p:cNvPr id="40" name="Picture 39" descr="\documentclass{article}&#10;\usepackage{amsmath}&#10;\pagestyle{empty}&#10;\begin{document}&#10;&#10;&#10;subject to:&#10;&#10;\end{document}" title="IguanaTex Picture Display">
            <a:extLst>
              <a:ext uri="{FF2B5EF4-FFF2-40B4-BE49-F238E27FC236}">
                <a16:creationId xmlns:a16="http://schemas.microsoft.com/office/drawing/2014/main" id="{18CA0BA9-01D6-C4D5-7B45-417CC846B2A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06400" y="1517671"/>
            <a:ext cx="1145905" cy="2270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5A24F1-A176-B8AA-7C38-FF841A86F82D}"/>
              </a:ext>
            </a:extLst>
          </p:cNvPr>
          <p:cNvSpPr/>
          <p:nvPr/>
        </p:nvSpPr>
        <p:spPr>
          <a:xfrm>
            <a:off x="419409" y="2158975"/>
            <a:ext cx="3178057" cy="370114"/>
          </a:xfrm>
          <a:prstGeom prst="rect">
            <a:avLst/>
          </a:prstGeom>
          <a:solidFill>
            <a:srgbClr val="FF3737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B4A360-DEFB-E1B2-1BA0-E7A159C1EF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84924" y="912528"/>
            <a:ext cx="4970681" cy="283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86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CD36D-C4A7-4547-2598-1A9126EE8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6BE15-628D-83E5-C2CE-4CC947E2D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we trying to solve?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B2569-7F4D-2DD8-AD5F-6359285502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38" name="Picture 37" descr="\documentclass{article}&#10;\usepackage{amsmath}&#10;\pagestyle{empty}&#10;\begin{document}&#10;&#10;\begin{equation*}&#10;J = \max_{u} d = \int_{0}^{t_f} -u(t) dt&#10;\end{equation*}&#10;&#10;&#10;\end{document}" title="IguanaTex Picture Display">
            <a:extLst>
              <a:ext uri="{FF2B5EF4-FFF2-40B4-BE49-F238E27FC236}">
                <a16:creationId xmlns:a16="http://schemas.microsoft.com/office/drawing/2014/main" id="{6705BAF1-24F7-700A-B1FF-A17F1315A89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06400" y="711200"/>
            <a:ext cx="3178057" cy="711493"/>
          </a:xfrm>
          <a:prstGeom prst="rect">
            <a:avLst/>
          </a:prstGeom>
        </p:spPr>
      </p:pic>
      <p:pic>
        <p:nvPicPr>
          <p:cNvPr id="32" name="Picture 31" descr="\documentclass{article}&#10;\usepackage{amsmath}&#10;\pagestyle{empty}&#10;\begin{document}&#10;&#10;&#10;\begin{align*}&#10;\dot{b} &amp;= P_{in}(t)-k_{h}-k_{m}u(t)^{3}\\&#10;b(t) &amp;\in [b_{min}, b_{max}], \quad t\in[0, t_f]\\&#10;u(t) &amp;\in [u_{min}, u_{max}], \quad t\in[0,t_f]&#10;\end{align*}&#10;&#10;\end{document}" title="IguanaTex Picture Display">
            <a:extLst>
              <a:ext uri="{FF2B5EF4-FFF2-40B4-BE49-F238E27FC236}">
                <a16:creationId xmlns:a16="http://schemas.microsoft.com/office/drawing/2014/main" id="{99681D67-CA7C-B2E8-2A97-501DA9E5B97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06400" y="2000899"/>
            <a:ext cx="3152037" cy="985187"/>
          </a:xfrm>
          <a:prstGeom prst="rect">
            <a:avLst/>
          </a:prstGeom>
        </p:spPr>
      </p:pic>
      <p:pic>
        <p:nvPicPr>
          <p:cNvPr id="40" name="Picture 39" descr="\documentclass{article}&#10;\usepackage{amsmath}&#10;\pagestyle{empty}&#10;\begin{document}&#10;&#10;&#10;subject to:&#10;&#10;\end{document}" title="IguanaTex Picture Display">
            <a:extLst>
              <a:ext uri="{FF2B5EF4-FFF2-40B4-BE49-F238E27FC236}">
                <a16:creationId xmlns:a16="http://schemas.microsoft.com/office/drawing/2014/main" id="{5C168368-5523-FC18-A0BB-CE6A475CB78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06400" y="1517671"/>
            <a:ext cx="1145905" cy="227048"/>
          </a:xfrm>
          <a:prstGeom prst="rect">
            <a:avLst/>
          </a:prstGeom>
        </p:spPr>
      </p:pic>
      <p:pic>
        <p:nvPicPr>
          <p:cNvPr id="41" name="Picture 40" descr="\documentclass{article}&#10;\usepackage{amsmath}&#10;\pagestyle{empty}&#10;\begin{document}&#10;&#10;\begin{equation*}&#10;J = \max_{u} d = \int_{0}^{t_f} -u(t) dt&#10;\end{equation*}&#10;&#10;&#10;\end{document}" title="IguanaTex Picture Display">
            <a:extLst>
              <a:ext uri="{FF2B5EF4-FFF2-40B4-BE49-F238E27FC236}">
                <a16:creationId xmlns:a16="http://schemas.microsoft.com/office/drawing/2014/main" id="{62E5D06A-12E9-0F96-BF67-CBB7FF739F0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94401" y="700108"/>
            <a:ext cx="3178057" cy="711493"/>
          </a:xfrm>
          <a:prstGeom prst="rect">
            <a:avLst/>
          </a:prstGeom>
        </p:spPr>
      </p:pic>
      <p:pic>
        <p:nvPicPr>
          <p:cNvPr id="42" name="Picture 41" descr="\documentclass{article}&#10;\usepackage{amsmath}&#10;\pagestyle{empty}&#10;\begin{document}&#10;&#10;&#10;subject to:&#10;&#10;\end{document}" title="IguanaTex Picture Display">
            <a:extLst>
              <a:ext uri="{FF2B5EF4-FFF2-40B4-BE49-F238E27FC236}">
                <a16:creationId xmlns:a16="http://schemas.microsoft.com/office/drawing/2014/main" id="{3BC39F80-AD23-1FD2-2327-485CCB929FF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294401" y="1506579"/>
            <a:ext cx="1145905" cy="227048"/>
          </a:xfrm>
          <a:prstGeom prst="rect">
            <a:avLst/>
          </a:prstGeom>
        </p:spPr>
      </p:pic>
      <p:pic>
        <p:nvPicPr>
          <p:cNvPr id="45" name="Picture 44" descr="\documentclass{article}&#10;\usepackage{amsmath}&#10;\pagestyle{empty}&#10;\begin{document}&#10;&#10;&#10;\begin{align*}&#10;\dot{b} &amp;= P_{in}(t)-k_{h}-k_{m}u(t)^{3}\\&#10;b_{l} &amp;\leq b(t) \leq b_{u}, \quad t\in[0, t_f]\\&#10;u(t) &amp;\in [u_{min}, u_{max}], \quad t\in[0,t_f]&#10;\end{align*}&#10;&#10;\end{document}" title="IguanaTex Picture Display">
            <a:extLst>
              <a:ext uri="{FF2B5EF4-FFF2-40B4-BE49-F238E27FC236}">
                <a16:creationId xmlns:a16="http://schemas.microsoft.com/office/drawing/2014/main" id="{DCB0D418-E12C-4F6A-D27B-2B245FC1941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294401" y="2000898"/>
            <a:ext cx="3152038" cy="98518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EA83D2D-3655-B706-4B9F-2E42043DF40B}"/>
              </a:ext>
            </a:extLst>
          </p:cNvPr>
          <p:cNvCxnSpPr/>
          <p:nvPr/>
        </p:nvCxnSpPr>
        <p:spPr>
          <a:xfrm>
            <a:off x="3838575" y="2514600"/>
            <a:ext cx="127158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66DED5A-803F-C76B-3B76-9EFE02844D17}"/>
              </a:ext>
            </a:extLst>
          </p:cNvPr>
          <p:cNvSpPr txBox="1"/>
          <p:nvPr/>
        </p:nvSpPr>
        <p:spPr>
          <a:xfrm>
            <a:off x="39235" y="4085244"/>
            <a:ext cx="8816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can now solve this using indirect methods!!</a:t>
            </a:r>
          </a:p>
        </p:txBody>
      </p:sp>
    </p:spTree>
    <p:extLst>
      <p:ext uri="{BB962C8B-B14F-4D97-AF65-F5344CB8AC3E}">
        <p14:creationId xmlns:p14="http://schemas.microsoft.com/office/powerpoint/2010/main" val="150839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E2441-B35F-C6AD-C820-B82159B54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Control 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08842-8038-FD52-9A6B-68CD9245F9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18" name="Picture 17" descr="\documentclass{article}&#10;\usepackage{amsmath}&#10;\pagestyle{empty}&#10;\begin{document}&#10;&#10;\begin{equation*}&#10;    u^{*} = \begin{cases}&#10;        u_{max}, &amp; b \geq b_u(t)\\&#10;        u_{min}, &amp; b \leq b_l(t)\\&#10;        \sqrt{\frac{-1}{3k_m p_1}}, &amp; \text{otherwise}&#10;    \end{cases}&#10;\end{equation*}&#10;&#10;&#10;\end{document}" title="IguanaTex Picture Display">
            <a:extLst>
              <a:ext uri="{FF2B5EF4-FFF2-40B4-BE49-F238E27FC236}">
                <a16:creationId xmlns:a16="http://schemas.microsoft.com/office/drawing/2014/main" id="{66533E79-35B2-1A46-5CA9-3C6F2E2A27A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374752" y="442940"/>
            <a:ext cx="3659081" cy="1450546"/>
          </a:xfrm>
          <a:prstGeom prst="rect">
            <a:avLst/>
          </a:prstGeom>
        </p:spPr>
      </p:pic>
      <p:pic>
        <p:nvPicPr>
          <p:cNvPr id="26" name="Picture 25" descr="\documentclass{article}&#10;\usepackage{amsmath}&#10;\usepackage{bbm}&#10;\pagestyle{empty}&#10;\begin{document}&#10;&#10;\begin{align*}&#10;    H(t,x,u,p) = -u + p_1(P_{in} - k_h - k_m u^3) \\&#10;    + p_2((b_u - b)^2 \mathbbm{1}(b - b_u) + (b - b_l)^2 \mathbbm{1}(b_l - b)) \nonumber&#10;\end{align*}&#10;&#10;\end{document}" title="IguanaTex Picture Display">
            <a:extLst>
              <a:ext uri="{FF2B5EF4-FFF2-40B4-BE49-F238E27FC236}">
                <a16:creationId xmlns:a16="http://schemas.microsoft.com/office/drawing/2014/main" id="{90B8C3F1-8A24-A8F4-5CFD-952E6301CC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82156" y="2137087"/>
            <a:ext cx="4748185" cy="697904"/>
          </a:xfrm>
          <a:prstGeom prst="rect">
            <a:avLst/>
          </a:prstGeom>
        </p:spPr>
      </p:pic>
      <p:pic>
        <p:nvPicPr>
          <p:cNvPr id="31" name="Picture 30" descr="\documentclass{article}&#10;\usepackage{amsmath}&#10;\usepackage{mathtools}&#10;\pagestyle{empty}&#10;\begin{document}&#10;&#10;\begin{align*}&#10;u &amp;\coloneqq \text{speed}\\&#10;t &amp;\coloneqq \text{time}\\&#10;b &amp;\coloneqq \text{state of charge}\\&#10;P_{in} &amp;\coloneqq \text{power input}\\&#10;k_h &amp;\coloneqq \text{hotel load}\\&#10;k_m &amp;\coloneqq \text{motor constant}\\&#10;x &amp;\coloneqq \text{states}\\&#10;p &amp;\coloneqq \text{costates}&#10;\end{align*}&#10;&#10;&#10;\end{document}" title="IguanaTex Picture Display">
            <a:extLst>
              <a:ext uri="{FF2B5EF4-FFF2-40B4-BE49-F238E27FC236}">
                <a16:creationId xmlns:a16="http://schemas.microsoft.com/office/drawing/2014/main" id="{67F83972-BDFA-2682-BFE1-ACC0909877F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620942" y="2180689"/>
            <a:ext cx="1960313" cy="2331650"/>
          </a:xfrm>
          <a:prstGeom prst="rect">
            <a:avLst/>
          </a:prstGeom>
        </p:spPr>
      </p:pic>
      <p:pic>
        <p:nvPicPr>
          <p:cNvPr id="33" name="Picture 32" descr="\documentclass{article}&#10;\usepackage{amsmath}&#10;\usepackage{bbm}&#10;\pagestyle{empty}&#10;\begin{document}&#10;&#10;&#10;\begin{align*}&#10;\dot{p}_1 &amp;= -2p_2(b_u - b)\mathbbm{1}(b - b_u) &#10;+ p_2(b_u - b)^2 \delta(b - b_u) \nonumber\\&#10;&amp;\quad + 2p_2(b - b_l)\mathbbm{1}(b_l - b) &#10;+ p_2(b - b_l)^2 \delta(b_l - b)\\&#10;\dot{p}_2 &amp;= 0&#10;\end{align*}&#10;&#10;\end{document}" title="IguanaTex Picture Display">
            <a:extLst>
              <a:ext uri="{FF2B5EF4-FFF2-40B4-BE49-F238E27FC236}">
                <a16:creationId xmlns:a16="http://schemas.microsoft.com/office/drawing/2014/main" id="{8C47EC38-7C56-9D9A-9914-F22FF1FD045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82156" y="3412441"/>
            <a:ext cx="5484190" cy="1062095"/>
          </a:xfrm>
          <a:prstGeom prst="rect">
            <a:avLst/>
          </a:prstGeom>
        </p:spPr>
      </p:pic>
      <p:pic>
        <p:nvPicPr>
          <p:cNvPr id="36" name="Picture 35" descr="\documentclass{article}&#10;\usepackage{amsmath}&#10;\pagestyle{empty}&#10;\begin{document}&#10;&#10;Hamiltonian:&#10;&#10;&#10;\end{document}" title="IguanaTex Picture Display">
            <a:extLst>
              <a:ext uri="{FF2B5EF4-FFF2-40B4-BE49-F238E27FC236}">
                <a16:creationId xmlns:a16="http://schemas.microsoft.com/office/drawing/2014/main" id="{8E1472AF-C741-8DF4-0F16-F4B5578EC0B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0167" y="1853160"/>
            <a:ext cx="1409524" cy="178286"/>
          </a:xfrm>
          <a:prstGeom prst="rect">
            <a:avLst/>
          </a:prstGeom>
        </p:spPr>
      </p:pic>
      <p:pic>
        <p:nvPicPr>
          <p:cNvPr id="46" name="Picture 45" descr="\documentclass{article}&#10;\usepackage{amsmath}&#10;\pagestyle{empty}&#10;\begin{document}&#10;&#10;State equations:&#10;&#10;&#10;\end{document}" title="IguanaTex Picture Display">
            <a:extLst>
              <a:ext uri="{FF2B5EF4-FFF2-40B4-BE49-F238E27FC236}">
                <a16:creationId xmlns:a16="http://schemas.microsoft.com/office/drawing/2014/main" id="{335ABC68-5D4B-1C7E-C237-16A9E32A92C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82156" y="595519"/>
            <a:ext cx="1744762" cy="227048"/>
          </a:xfrm>
          <a:prstGeom prst="rect">
            <a:avLst/>
          </a:prstGeom>
        </p:spPr>
      </p:pic>
      <p:pic>
        <p:nvPicPr>
          <p:cNvPr id="44" name="Picture 43" descr="\documentclass{article}&#10;\usepackage{amsmath}&#10;\pagestyle{empty}&#10;\begin{document}&#10;&#10;Costate equations:&#10;&#10;&#10;\end{document}" title="IguanaTex Picture Display">
            <a:extLst>
              <a:ext uri="{FF2B5EF4-FFF2-40B4-BE49-F238E27FC236}">
                <a16:creationId xmlns:a16="http://schemas.microsoft.com/office/drawing/2014/main" id="{1E1628FE-9B79-CCC2-83D8-98A5BE1AA89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10167" y="3114478"/>
            <a:ext cx="2012952" cy="227048"/>
          </a:xfrm>
          <a:prstGeom prst="rect">
            <a:avLst/>
          </a:prstGeom>
        </p:spPr>
      </p:pic>
      <p:pic>
        <p:nvPicPr>
          <p:cNvPr id="52" name="Picture 51" descr="\documentclass{article}&#10;\usepackage{amsmath}&#10;\usepackage{bbm}&#10;\pagestyle{empty}&#10;\begin{document}&#10;&#10;\begin{equation*}&#10;    \Vec{\dot{x}} =&#10;    \begin{bmatrix}&#10;        \dot{b}(t) \\[6pt]&#10;        \dot{x}_{2}(t)&#10;    \end{bmatrix}&#10;    =&#10;    \begin{bmatrix}&#10;        P_{\text{in}}(t) - k_h - k_m u(t)^3 \\[6pt]&#10;        b^2\, \mathbbm{1}(-b) + (b_{\max} - b)^2\, \mathbbm{1}(b_{\max} - b)&#10;    \end{bmatrix}&#10;\end{equation*}&#10;&#10;&#10;\end{document}" title="IguanaTex Picture Display">
            <a:extLst>
              <a:ext uri="{FF2B5EF4-FFF2-40B4-BE49-F238E27FC236}">
                <a16:creationId xmlns:a16="http://schemas.microsoft.com/office/drawing/2014/main" id="{17FB21D2-CD98-7C37-A7B0-2823AC22AD4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82156" y="912856"/>
            <a:ext cx="4797786" cy="65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8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ABF1F-55F7-42FA-1B9E-B3D56184B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7DDDD-8719-0407-88CB-DB6F62E37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we solve for the costate?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722B1-FD43-3294-08EA-F2D9385B5B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18" name="Picture 17" descr="\documentclass{article}&#10;\usepackage{amsmath}&#10;\pagestyle{empty}&#10;\begin{document}&#10;&#10;\begin{equation*}&#10;    u^{*} = \begin{cases}&#10;        u_{max}, &amp; b \geq b_u(t)\\&#10;        u_{min}, &amp; b \leq b_l(t)\\&#10;        \sqrt{\frac{-1}{3k_m p_1}}, &amp; \text{otherwise}&#10;    \end{cases}&#10;\end{equation*}&#10;&#10;&#10;\end{document}" title="IguanaTex Picture Display">
            <a:extLst>
              <a:ext uri="{FF2B5EF4-FFF2-40B4-BE49-F238E27FC236}">
                <a16:creationId xmlns:a16="http://schemas.microsoft.com/office/drawing/2014/main" id="{8916E498-58B6-A683-18DD-D063ECA693C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1049" y="1651254"/>
            <a:ext cx="3659081" cy="1450546"/>
          </a:xfrm>
          <a:prstGeom prst="rect">
            <a:avLst/>
          </a:prstGeom>
        </p:spPr>
      </p:pic>
      <p:pic>
        <p:nvPicPr>
          <p:cNvPr id="5" name="Picture 4" descr="\documentclass{article}&#10;\usepackage{amsmath}&#10;\pagestyle{empty}&#10;\begin{document}&#10;&#10;\begin{enumerate}&#10;\item Model Predictive Control&#10;\item Iterative Learning&#10;\item Naive Approach&#10;\end{enumerate}&#10;&#10;&#10;\end{document}" title="IguanaTex Picture Display">
            <a:extLst>
              <a:ext uri="{FF2B5EF4-FFF2-40B4-BE49-F238E27FC236}">
                <a16:creationId xmlns:a16="http://schemas.microsoft.com/office/drawing/2014/main" id="{C50ECF7E-517B-2CAF-5489-43DF0DAEE1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562011" y="1523891"/>
            <a:ext cx="4293594" cy="17052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2C6CE5-CE06-BF3C-D444-8FCE9BED16BF}"/>
              </a:ext>
            </a:extLst>
          </p:cNvPr>
          <p:cNvSpPr/>
          <p:nvPr/>
        </p:nvSpPr>
        <p:spPr>
          <a:xfrm>
            <a:off x="4465987" y="1414435"/>
            <a:ext cx="4485641" cy="473637"/>
          </a:xfrm>
          <a:prstGeom prst="rect">
            <a:avLst/>
          </a:prstGeom>
          <a:solidFill>
            <a:srgbClr val="FF3737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87BF42B-5EDF-9474-09FE-6A8349B82650}"/>
                  </a:ext>
                </a:extLst>
              </p:cNvPr>
              <p:cNvSpPr txBox="1"/>
              <p:nvPr/>
            </p:nvSpPr>
            <p:spPr>
              <a:xfrm>
                <a:off x="1076867" y="3472269"/>
                <a:ext cx="28950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is piecewise constant!!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87BF42B-5EDF-9474-09FE-6A8349B82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867" y="3472269"/>
                <a:ext cx="2895057" cy="369332"/>
              </a:xfrm>
              <a:prstGeom prst="rect">
                <a:avLst/>
              </a:prstGeom>
              <a:blipFill>
                <a:blip r:embed="rId6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685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0DDB0-739C-783F-9768-4A89D85A5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Predictive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F166B-73A1-56BA-BE23-9E89E9C7CF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8FD3FDC-49F7-4022-E2D1-24C86D9CF3AC}"/>
              </a:ext>
            </a:extLst>
          </p:cNvPr>
          <p:cNvGrpSpPr/>
          <p:nvPr/>
        </p:nvGrpSpPr>
        <p:grpSpPr>
          <a:xfrm>
            <a:off x="107460" y="884426"/>
            <a:ext cx="4257525" cy="608000"/>
            <a:chOff x="314475" y="722344"/>
            <a:chExt cx="4257525" cy="608000"/>
          </a:xfrm>
        </p:grpSpPr>
        <p:pic>
          <p:nvPicPr>
            <p:cNvPr id="35" name="Picture 34" descr="\documentclass{article}&#10;\usepackage{amsmath}&#10;\pagestyle{empty}&#10;\begin{document}&#10;&#10;\begin{equation*}&#10;\tilde{J}_{\infty}^{*}(b) = T\left(v \left(P_{avg} + \frac{b}{T}\right)  - v(P_{avg}) \right)&#10;\end{equation*}&#10;&#10;&#10;\end{document}" title="IguanaTex Picture Display">
              <a:extLst>
                <a:ext uri="{FF2B5EF4-FFF2-40B4-BE49-F238E27FC236}">
                  <a16:creationId xmlns:a16="http://schemas.microsoft.com/office/drawing/2014/main" id="{E600FA18-2437-7F77-D1E9-CD8D689FCD03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314475" y="722344"/>
              <a:ext cx="4257525" cy="608000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05E546F-2D38-908B-EF46-C03FDE850E0A}"/>
                </a:ext>
              </a:extLst>
            </p:cNvPr>
            <p:cNvCxnSpPr>
              <a:cxnSpLocks/>
            </p:cNvCxnSpPr>
            <p:nvPr/>
          </p:nvCxnSpPr>
          <p:spPr>
            <a:xfrm>
              <a:off x="2083526" y="1216387"/>
              <a:ext cx="434725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40A1CA5-80C8-CB4D-7371-CB938D3952CB}"/>
                </a:ext>
              </a:extLst>
            </p:cNvPr>
            <p:cNvCxnSpPr>
              <a:cxnSpLocks/>
            </p:cNvCxnSpPr>
            <p:nvPr/>
          </p:nvCxnSpPr>
          <p:spPr>
            <a:xfrm>
              <a:off x="3878286" y="1223996"/>
              <a:ext cx="465114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204B53A-4327-CFD7-BB5C-958984216E80}"/>
              </a:ext>
            </a:extLst>
          </p:cNvPr>
          <p:cNvGrpSpPr/>
          <p:nvPr/>
        </p:nvGrpSpPr>
        <p:grpSpPr>
          <a:xfrm>
            <a:off x="13670" y="1943318"/>
            <a:ext cx="5844467" cy="2530711"/>
            <a:chOff x="-77469" y="1610215"/>
            <a:chExt cx="7035905" cy="31023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C3500CA-8D73-2DB6-2BAC-6AC5C1DA206C}"/>
                    </a:ext>
                  </a:extLst>
                </p:cNvPr>
                <p:cNvSpPr txBox="1"/>
                <p:nvPr/>
              </p:nvSpPr>
              <p:spPr>
                <a:xfrm>
                  <a:off x="4881333" y="4244169"/>
                  <a:ext cx="319171" cy="46840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C3500CA-8D73-2DB6-2BAC-6AC5C1DA20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1333" y="4244169"/>
                  <a:ext cx="319171" cy="468400"/>
                </a:xfrm>
                <a:prstGeom prst="rect">
                  <a:avLst/>
                </a:prstGeom>
                <a:blipFill>
                  <a:blip r:embed="rId5"/>
                  <a:stretch>
                    <a:fillRect l="-9302" r="-93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B8A25BA-B383-9591-38F7-8F42D23F8113}"/>
                </a:ext>
              </a:extLst>
            </p:cNvPr>
            <p:cNvGrpSpPr/>
            <p:nvPr/>
          </p:nvGrpSpPr>
          <p:grpSpPr>
            <a:xfrm>
              <a:off x="-77469" y="1610215"/>
              <a:ext cx="7035905" cy="2895385"/>
              <a:chOff x="-77469" y="1610215"/>
              <a:chExt cx="7035905" cy="2895385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C555035D-105B-FF12-4804-28368D7C1B04}"/>
                  </a:ext>
                </a:extLst>
              </p:cNvPr>
              <p:cNvCxnSpPr/>
              <p:nvPr/>
            </p:nvCxnSpPr>
            <p:spPr>
              <a:xfrm>
                <a:off x="464416" y="1610217"/>
                <a:ext cx="8596" cy="216232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DD3667F-B770-1334-C49F-040E999B7D50}"/>
                  </a:ext>
                </a:extLst>
              </p:cNvPr>
              <p:cNvCxnSpPr/>
              <p:nvPr/>
            </p:nvCxnSpPr>
            <p:spPr>
              <a:xfrm flipH="1" flipV="1">
                <a:off x="464419" y="3772544"/>
                <a:ext cx="6494017" cy="4356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D2610156-D195-FCB4-86D4-B98A95B777FA}"/>
                      </a:ext>
                    </a:extLst>
                  </p:cNvPr>
                  <p:cNvSpPr txBox="1"/>
                  <p:nvPr/>
                </p:nvSpPr>
                <p:spPr>
                  <a:xfrm>
                    <a:off x="159279" y="1610217"/>
                    <a:ext cx="305137" cy="23420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D2610156-D195-FCB4-86D4-B98A95B777F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9279" y="1610217"/>
                    <a:ext cx="305137" cy="23420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1951" r="-14634" b="-6774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693D8BFC-B4FC-0FFE-4F4C-B5183E7402A5}"/>
                      </a:ext>
                    </a:extLst>
                  </p:cNvPr>
                  <p:cNvSpPr txBox="1"/>
                  <p:nvPr/>
                </p:nvSpPr>
                <p:spPr>
                  <a:xfrm>
                    <a:off x="6752171" y="3816111"/>
                    <a:ext cx="203775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693D8BFC-B4FC-0FFE-4F4C-B5183E7402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52171" y="3816111"/>
                    <a:ext cx="203775" cy="21544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5000" r="-17857" b="-620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983013D-C576-DDB6-4F2A-D83CD9854586}"/>
                  </a:ext>
                </a:extLst>
              </p:cNvPr>
              <p:cNvCxnSpPr/>
              <p:nvPr/>
            </p:nvCxnSpPr>
            <p:spPr>
              <a:xfrm flipH="1" flipV="1">
                <a:off x="3303886" y="1610215"/>
                <a:ext cx="8596" cy="2162327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ight Brace 12">
                <a:extLst>
                  <a:ext uri="{FF2B5EF4-FFF2-40B4-BE49-F238E27FC236}">
                    <a16:creationId xmlns:a16="http://schemas.microsoft.com/office/drawing/2014/main" id="{271EB4EB-7513-178F-B2D9-5C3546E156B3}"/>
                  </a:ext>
                </a:extLst>
              </p:cNvPr>
              <p:cNvSpPr/>
              <p:nvPr/>
            </p:nvSpPr>
            <p:spPr>
              <a:xfrm rot="5400000">
                <a:off x="1673719" y="2945375"/>
                <a:ext cx="374553" cy="2277496"/>
              </a:xfrm>
              <a:prstGeom prst="rightBrac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52940C7E-5665-5A0C-C062-B4DBDEB17B35}"/>
                      </a:ext>
                    </a:extLst>
                  </p:cNvPr>
                  <p:cNvSpPr txBox="1"/>
                  <p:nvPr/>
                </p:nvSpPr>
                <p:spPr>
                  <a:xfrm>
                    <a:off x="1755990" y="4271400"/>
                    <a:ext cx="186940" cy="23420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52940C7E-5665-5A0C-C062-B4DBDEB17B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55990" y="4271400"/>
                    <a:ext cx="186940" cy="23420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50000" r="-61538" b="-5483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E140BE-2887-1F3A-731E-521D5D96CE35}"/>
                  </a:ext>
                </a:extLst>
              </p:cNvPr>
              <p:cNvCxnSpPr/>
              <p:nvPr/>
            </p:nvCxnSpPr>
            <p:spPr>
              <a:xfrm flipH="1" flipV="1">
                <a:off x="1040238" y="1617419"/>
                <a:ext cx="8596" cy="216232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9A01B65-67AA-E204-E122-AE987A2E62E9}"/>
                  </a:ext>
                </a:extLst>
              </p:cNvPr>
              <p:cNvCxnSpPr/>
              <p:nvPr/>
            </p:nvCxnSpPr>
            <p:spPr>
              <a:xfrm flipH="1" flipV="1">
                <a:off x="1648313" y="1610215"/>
                <a:ext cx="8596" cy="216232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8C6DFEF-C3D9-EB70-B264-8FF7C84FA297}"/>
                  </a:ext>
                </a:extLst>
              </p:cNvPr>
              <p:cNvCxnSpPr/>
              <p:nvPr/>
            </p:nvCxnSpPr>
            <p:spPr>
              <a:xfrm flipH="1" flipV="1">
                <a:off x="2256388" y="1610215"/>
                <a:ext cx="8596" cy="216232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1AA1BB2-039A-BA5A-9A62-5DCFE5BB7DAC}"/>
                  </a:ext>
                </a:extLst>
              </p:cNvPr>
              <p:cNvCxnSpPr/>
              <p:nvPr/>
            </p:nvCxnSpPr>
            <p:spPr>
              <a:xfrm flipH="1" flipV="1">
                <a:off x="2795177" y="1617419"/>
                <a:ext cx="8596" cy="216232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99D1A68-5CF8-348F-388D-E229C0EF348E}"/>
                  </a:ext>
                </a:extLst>
              </p:cNvPr>
              <p:cNvCxnSpPr/>
              <p:nvPr/>
            </p:nvCxnSpPr>
            <p:spPr>
              <a:xfrm>
                <a:off x="464416" y="2252721"/>
                <a:ext cx="58441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5C2904A-11BA-0B92-7C31-7FBBBF57CF06}"/>
                  </a:ext>
                </a:extLst>
              </p:cNvPr>
              <p:cNvCxnSpPr/>
              <p:nvPr/>
            </p:nvCxnSpPr>
            <p:spPr>
              <a:xfrm>
                <a:off x="1040238" y="1914182"/>
                <a:ext cx="58441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F132370-E1B0-2C01-F8BE-B2CD886CF9C0}"/>
                  </a:ext>
                </a:extLst>
              </p:cNvPr>
              <p:cNvCxnSpPr/>
              <p:nvPr/>
            </p:nvCxnSpPr>
            <p:spPr>
              <a:xfrm flipV="1">
                <a:off x="1648313" y="2137473"/>
                <a:ext cx="616671" cy="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11A8CE3-A3D6-6CEA-5E19-6C347CBC5D0E}"/>
                  </a:ext>
                </a:extLst>
              </p:cNvPr>
              <p:cNvCxnSpPr/>
              <p:nvPr/>
            </p:nvCxnSpPr>
            <p:spPr>
              <a:xfrm>
                <a:off x="2232730" y="2691378"/>
                <a:ext cx="571043" cy="720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9D61C45-6B08-C94A-8CA8-DC9F758B84C0}"/>
                  </a:ext>
                </a:extLst>
              </p:cNvPr>
              <p:cNvCxnSpPr/>
              <p:nvPr/>
            </p:nvCxnSpPr>
            <p:spPr>
              <a:xfrm>
                <a:off x="2803773" y="2252721"/>
                <a:ext cx="508708" cy="720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ight Brace 23">
                <a:extLst>
                  <a:ext uri="{FF2B5EF4-FFF2-40B4-BE49-F238E27FC236}">
                    <a16:creationId xmlns:a16="http://schemas.microsoft.com/office/drawing/2014/main" id="{110F11F5-F646-A944-E1BB-D1ADA76BF699}"/>
                  </a:ext>
                </a:extLst>
              </p:cNvPr>
              <p:cNvSpPr/>
              <p:nvPr/>
            </p:nvSpPr>
            <p:spPr>
              <a:xfrm rot="5400000">
                <a:off x="4853643" y="2372875"/>
                <a:ext cx="374553" cy="3422500"/>
              </a:xfrm>
              <a:prstGeom prst="rightBrac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06E11CDD-CE1E-969A-28D5-90C70ACFBE21}"/>
                  </a:ext>
                </a:extLst>
              </p:cNvPr>
              <p:cNvCxnSpPr/>
              <p:nvPr/>
            </p:nvCxnSpPr>
            <p:spPr>
              <a:xfrm flipH="1" flipV="1">
                <a:off x="4951855" y="1610218"/>
                <a:ext cx="12594" cy="21841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8A403A22-89A7-6B8F-C537-94323314EDC7}"/>
                  </a:ext>
                </a:extLst>
              </p:cNvPr>
              <p:cNvCxnSpPr/>
              <p:nvPr/>
            </p:nvCxnSpPr>
            <p:spPr>
              <a:xfrm flipH="1">
                <a:off x="3312485" y="2776330"/>
                <a:ext cx="602628" cy="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0AD62A00-0864-19DB-2C10-BD493F06695C}"/>
                      </a:ext>
                    </a:extLst>
                  </p:cNvPr>
                  <p:cNvSpPr txBox="1"/>
                  <p:nvPr/>
                </p:nvSpPr>
                <p:spPr>
                  <a:xfrm>
                    <a:off x="4017863" y="2660642"/>
                    <a:ext cx="148455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0AD62A00-0864-19DB-2C10-BD493F06695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17863" y="2660642"/>
                    <a:ext cx="148455" cy="21544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61905" r="-76190" b="-6896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52FE1604-055A-77E2-F923-DDD9377FB7B2}"/>
                  </a:ext>
                </a:extLst>
              </p:cNvPr>
              <p:cNvCxnSpPr/>
              <p:nvPr/>
            </p:nvCxnSpPr>
            <p:spPr>
              <a:xfrm>
                <a:off x="4269068" y="2776330"/>
                <a:ext cx="682787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4B36821-C298-761C-34B6-E41307A610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5821" y="2418568"/>
                <a:ext cx="2856660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FAAF0AAD-A1D6-A47D-0FF7-D7E1A1594979}"/>
                      </a:ext>
                    </a:extLst>
                  </p:cNvPr>
                  <p:cNvSpPr txBox="1"/>
                  <p:nvPr/>
                </p:nvSpPr>
                <p:spPr>
                  <a:xfrm>
                    <a:off x="-77469" y="2252721"/>
                    <a:ext cx="376963" cy="23295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𝑎𝑣𝑔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FAAF0AAD-A1D6-A47D-0FF7-D7E1A15949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77469" y="2252721"/>
                    <a:ext cx="376963" cy="23295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5000" r="-48077" b="-935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6" name="Picture 5" descr="\documentclass{article}&#10;\usepackage{amsmath}&#10;\pagestyle{empty}&#10;\begin{document}&#10;&#10;Drawbacks:&#10;\begin{enumerate}&#10;\item Requires forecast&#10;\item Computational burden&#10;\end{enumerate}&#10;&#10;&#10;\end{document}" title="IguanaTex Picture Display">
            <a:extLst>
              <a:ext uri="{FF2B5EF4-FFF2-40B4-BE49-F238E27FC236}">
                <a16:creationId xmlns:a16="http://schemas.microsoft.com/office/drawing/2014/main" id="{1CE782D0-17A7-D546-9361-9E49D34CCF8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781568" y="1325717"/>
            <a:ext cx="3152104" cy="138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2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B325B-F7B3-6B03-6651-3E8322414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F232F-FF8C-F65F-AE17-E0F8AA25C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we solve for the costate?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63BDB-E41A-4FCB-0D0C-362B4640B2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18" name="Picture 17" descr="\documentclass{article}&#10;\usepackage{amsmath}&#10;\pagestyle{empty}&#10;\begin{document}&#10;&#10;\begin{equation*}&#10;    u^{*} = \begin{cases}&#10;        u_{max}, &amp; b \geq b_u(t)\\&#10;        u_{min}, &amp; b \leq b_l(t)\\&#10;        \sqrt{\frac{-1}{3k_m p_1}}, &amp; \text{otherwise}&#10;    \end{cases}&#10;\end{equation*}&#10;&#10;&#10;\end{document}" title="IguanaTex Picture Display">
            <a:extLst>
              <a:ext uri="{FF2B5EF4-FFF2-40B4-BE49-F238E27FC236}">
                <a16:creationId xmlns:a16="http://schemas.microsoft.com/office/drawing/2014/main" id="{299BD41F-2164-E8C4-2A7C-0D7EA7517C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1049" y="1651254"/>
            <a:ext cx="3659081" cy="1450546"/>
          </a:xfrm>
          <a:prstGeom prst="rect">
            <a:avLst/>
          </a:prstGeom>
        </p:spPr>
      </p:pic>
      <p:pic>
        <p:nvPicPr>
          <p:cNvPr id="5" name="Picture 4" descr="\documentclass{article}&#10;\usepackage{amsmath}&#10;\pagestyle{empty}&#10;\begin{document}&#10;&#10;\begin{enumerate}&#10;\item Model Predictive Control&#10;\item Iterative Learning&#10;\item Naive Approach&#10;\end{enumerate}&#10;&#10;&#10;\end{document}" title="IguanaTex Picture Display">
            <a:extLst>
              <a:ext uri="{FF2B5EF4-FFF2-40B4-BE49-F238E27FC236}">
                <a16:creationId xmlns:a16="http://schemas.microsoft.com/office/drawing/2014/main" id="{D168B173-EB9F-1FDE-7CDD-D4752E0CBBF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562011" y="1523891"/>
            <a:ext cx="4293594" cy="17052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7C8320-338E-5050-2968-32AE49B43F67}"/>
              </a:ext>
            </a:extLst>
          </p:cNvPr>
          <p:cNvSpPr/>
          <p:nvPr/>
        </p:nvSpPr>
        <p:spPr>
          <a:xfrm>
            <a:off x="4417310" y="2139708"/>
            <a:ext cx="4485641" cy="473637"/>
          </a:xfrm>
          <a:prstGeom prst="rect">
            <a:avLst/>
          </a:prstGeom>
          <a:solidFill>
            <a:srgbClr val="FF3737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EBC6D14-B7E7-C33D-219B-AC4ACD426422}"/>
                  </a:ext>
                </a:extLst>
              </p:cNvPr>
              <p:cNvSpPr txBox="1"/>
              <p:nvPr/>
            </p:nvSpPr>
            <p:spPr>
              <a:xfrm>
                <a:off x="1076867" y="3472269"/>
                <a:ext cx="28950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is piecewise constant!!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87BF42B-5EDF-9474-09FE-6A8349B82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867" y="3472269"/>
                <a:ext cx="2895057" cy="369332"/>
              </a:xfrm>
              <a:prstGeom prst="rect">
                <a:avLst/>
              </a:prstGeom>
              <a:blipFill>
                <a:blip r:embed="rId6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4277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Iterative Learning Update Law</a:t>
            </a:r>
            <a:endParaRPr dirty="0"/>
          </a:p>
        </p:txBody>
      </p:sp>
      <p:sp>
        <p:nvSpPr>
          <p:cNvPr id="263" name="Google Shape;263;p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3AE3B7-7252-FA01-D9F2-302A4F2766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2421" y="574625"/>
            <a:ext cx="4111687" cy="3632108"/>
          </a:xfrm>
          <a:prstGeom prst="rect">
            <a:avLst/>
          </a:prstGeom>
        </p:spPr>
      </p:pic>
      <p:pic>
        <p:nvPicPr>
          <p:cNvPr id="7" name="Picture 6" descr="\documentclass{article}&#10;\usepackage{amsmath}&#10;\pagestyle{empty}&#10;\begin{document}&#10;&#10;\begin{equation*}&#10;u^{i+1} = u^{i} + k_p (b^i(t_f) - b^i_{des})&#10;\end{equation*}&#10;&#10;&#10;\end{document}" title="IguanaTex Picture Display">
            <a:extLst>
              <a:ext uri="{FF2B5EF4-FFF2-40B4-BE49-F238E27FC236}">
                <a16:creationId xmlns:a16="http://schemas.microsoft.com/office/drawing/2014/main" id="{57D3751C-4B81-F0C1-07C8-BA9FFADBDA0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48517" y="1346993"/>
            <a:ext cx="3113142" cy="297143"/>
          </a:xfrm>
          <a:prstGeom prst="rect">
            <a:avLst/>
          </a:prstGeom>
        </p:spPr>
      </p:pic>
      <p:pic>
        <p:nvPicPr>
          <p:cNvPr id="4" name="Picture 3" descr="\documentclass{article}&#10;\usepackage{amsmath}&#10;\pagestyle{empty}&#10;\begin{document}&#10;&#10;\begin{flushleft}&#10;Daily update\\&#10;(proportional learning gain):&#10;\end{flushleft}&#10;&#10;\end{document}" title="IguanaTex Picture Display">
            <a:extLst>
              <a:ext uri="{FF2B5EF4-FFF2-40B4-BE49-F238E27FC236}">
                <a16:creationId xmlns:a16="http://schemas.microsoft.com/office/drawing/2014/main" id="{A3F7A796-4B22-176D-9D95-0ADAB00BA21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35756" y="574624"/>
            <a:ext cx="3128380" cy="542476"/>
          </a:xfrm>
          <a:prstGeom prst="rect">
            <a:avLst/>
          </a:prstGeom>
        </p:spPr>
      </p:pic>
      <p:pic>
        <p:nvPicPr>
          <p:cNvPr id="16" name="Picture 15" descr="\documentclass{article}&#10;\usepackage{amsmath}&#10;\usepackage{mathtools}&#10;\pagestyle{empty}&#10;\begin{document}&#10;&#10;\begin{align*}&#10;u &amp;\coloneqq \text{speed}\\&#10;i &amp; \coloneqq \text{iteration/day}\\&#10;t &amp;\coloneqq \text{time}\\&#10;b &amp;\coloneqq \text{state of charge}\\&#10;k_p &amp;\coloneqq \text{proportional learning gain}\\&#10;k_d &amp;\coloneqq \text{rate-based gain}&#10;\end{align*}&#10;&#10;&#10;\end{document}" title="IguanaTex Picture Display">
            <a:extLst>
              <a:ext uri="{FF2B5EF4-FFF2-40B4-BE49-F238E27FC236}">
                <a16:creationId xmlns:a16="http://schemas.microsoft.com/office/drawing/2014/main" id="{78C2536D-7CF9-D843-1A85-E7D45AD47A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629557" y="3188813"/>
            <a:ext cx="2224616" cy="1345387"/>
          </a:xfrm>
          <a:prstGeom prst="rect">
            <a:avLst/>
          </a:prstGeom>
        </p:spPr>
      </p:pic>
      <p:pic>
        <p:nvPicPr>
          <p:cNvPr id="10" name="Picture 9" descr="\documentclass{article}&#10;\usepackage{amsmath}&#10;\pagestyle{empty}&#10;\begin{document}&#10;&#10;Notation:&#10;&#10;&#10;\end{document}" title="IguanaTex Picture Display">
            <a:extLst>
              <a:ext uri="{FF2B5EF4-FFF2-40B4-BE49-F238E27FC236}">
                <a16:creationId xmlns:a16="http://schemas.microsoft.com/office/drawing/2014/main" id="{573174CA-7544-5383-1C49-4A825A8ACF1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58613" y="3320816"/>
            <a:ext cx="1017905" cy="175238"/>
          </a:xfrm>
          <a:prstGeom prst="rect">
            <a:avLst/>
          </a:prstGeom>
        </p:spPr>
      </p:pic>
      <p:pic>
        <p:nvPicPr>
          <p:cNvPr id="13" name="Picture 12" descr="\documentclass{article}&#10;\usepackage{amsmath}&#10;\pagestyle{empty}&#10;\begin{document}&#10;&#10;\begin{flushleft}&#10;Continuous update\\&#10;(rate-based gain):&#10;\end{flushleft}&#10;&#10;\end{document}" title="IguanaTex Picture Display">
            <a:extLst>
              <a:ext uri="{FF2B5EF4-FFF2-40B4-BE49-F238E27FC236}">
                <a16:creationId xmlns:a16="http://schemas.microsoft.com/office/drawing/2014/main" id="{548B5EF4-9796-60FB-A73D-E533BA1B37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35756" y="1940827"/>
            <a:ext cx="2081524" cy="545524"/>
          </a:xfrm>
          <a:prstGeom prst="rect">
            <a:avLst/>
          </a:prstGeom>
        </p:spPr>
      </p:pic>
      <p:pic>
        <p:nvPicPr>
          <p:cNvPr id="18" name="Picture 17" descr="\documentclass{article}&#10;\usepackage{amsmath}&#10;\pagestyle{empty}&#10;\begin{document}&#10;&#10;\begin{equation*}&#10;u^{i}(t+1) = u^{i} + k_d (b^{i}(t) - b^{i-1}(t))&#10;\end{equation*}&#10;&#10;&#10;\end{document}" title="IguanaTex Picture Display">
            <a:extLst>
              <a:ext uri="{FF2B5EF4-FFF2-40B4-BE49-F238E27FC236}">
                <a16:creationId xmlns:a16="http://schemas.microsoft.com/office/drawing/2014/main" id="{6613BB12-E6D6-3C9B-08FC-F2C5286DF36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91367" y="2604250"/>
            <a:ext cx="3774474" cy="2864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A0ADF2-3F01-8B4C-763F-5E72F8D8A49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60300" y="839178"/>
            <a:ext cx="4654503" cy="3103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04327-8BDC-2276-F74B-0998BC538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D0A9B-2E90-2F3E-61A5-8ED426BB2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we solve for the costate?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6E747-DAED-9357-7FBB-E62290DCE7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18" name="Picture 17" descr="\documentclass{article}&#10;\usepackage{amsmath}&#10;\pagestyle{empty}&#10;\begin{document}&#10;&#10;\begin{equation*}&#10;    u^{*} = \begin{cases}&#10;        u_{max}, &amp; b \geq b_u(t)\\&#10;        u_{min}, &amp; b \leq b_l(t)\\&#10;        \sqrt{\frac{-1}{3k_m p_1}}, &amp; \text{otherwise}&#10;    \end{cases}&#10;\end{equation*}&#10;&#10;&#10;\end{document}" title="IguanaTex Picture Display">
            <a:extLst>
              <a:ext uri="{FF2B5EF4-FFF2-40B4-BE49-F238E27FC236}">
                <a16:creationId xmlns:a16="http://schemas.microsoft.com/office/drawing/2014/main" id="{0E426E94-E497-1F3F-A299-7FC6674726A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1049" y="1651254"/>
            <a:ext cx="3659081" cy="1450546"/>
          </a:xfrm>
          <a:prstGeom prst="rect">
            <a:avLst/>
          </a:prstGeom>
        </p:spPr>
      </p:pic>
      <p:pic>
        <p:nvPicPr>
          <p:cNvPr id="5" name="Picture 4" descr="\documentclass{article}&#10;\usepackage{amsmath}&#10;\pagestyle{empty}&#10;\begin{document}&#10;&#10;\begin{enumerate}&#10;\item Model Predictive Control&#10;\item Iterative Learning&#10;\item Naive Approach&#10;\end{enumerate}&#10;&#10;&#10;\end{document}" title="IguanaTex Picture Display">
            <a:extLst>
              <a:ext uri="{FF2B5EF4-FFF2-40B4-BE49-F238E27FC236}">
                <a16:creationId xmlns:a16="http://schemas.microsoft.com/office/drawing/2014/main" id="{2845AE58-AD29-BE33-7687-9231A6AB9B3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562011" y="1523891"/>
            <a:ext cx="4293594" cy="17052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5488C0-4352-7136-70BC-F6EA0474D013}"/>
              </a:ext>
            </a:extLst>
          </p:cNvPr>
          <p:cNvSpPr/>
          <p:nvPr/>
        </p:nvSpPr>
        <p:spPr>
          <a:xfrm>
            <a:off x="4440355" y="2826879"/>
            <a:ext cx="4485641" cy="473637"/>
          </a:xfrm>
          <a:prstGeom prst="rect">
            <a:avLst/>
          </a:prstGeom>
          <a:solidFill>
            <a:srgbClr val="FF3737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0F781F0-92B4-6935-1059-27A6636242E5}"/>
                  </a:ext>
                </a:extLst>
              </p:cNvPr>
              <p:cNvSpPr txBox="1"/>
              <p:nvPr/>
            </p:nvSpPr>
            <p:spPr>
              <a:xfrm>
                <a:off x="1076867" y="3472269"/>
                <a:ext cx="28950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is piecewise constant!!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87BF42B-5EDF-9474-09FE-6A8349B82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867" y="3472269"/>
                <a:ext cx="2895057" cy="369332"/>
              </a:xfrm>
              <a:prstGeom prst="rect">
                <a:avLst/>
              </a:prstGeom>
              <a:blipFill>
                <a:blip r:embed="rId6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200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3644F-15CA-04FA-C69E-07E8D3990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998BA-C4CF-32A5-0DFE-E0CD4DB99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</a:t>
            </a:r>
          </a:p>
          <a:p>
            <a:r>
              <a:rPr lang="en-US" dirty="0"/>
              <a:t>Problem Formulation</a:t>
            </a:r>
          </a:p>
          <a:p>
            <a:r>
              <a:rPr lang="en-US" dirty="0"/>
              <a:t>Methodology</a:t>
            </a:r>
          </a:p>
          <a:p>
            <a:r>
              <a:rPr lang="en-US" dirty="0"/>
              <a:t>Real-Time Realization &amp; Results</a:t>
            </a:r>
          </a:p>
          <a:p>
            <a:r>
              <a:rPr lang="en-US" dirty="0"/>
              <a:t>Conclusion &amp; 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3946A-C1E1-64D1-F179-E43699FE85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54740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27892-732A-2FAB-52C8-09B8AEA78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Constant Velocity Strategies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6CA01-5BF3-3E42-BAF7-ED7BC6D8A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737" y="2661148"/>
            <a:ext cx="4119563" cy="1844177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2 Cases:</a:t>
            </a:r>
          </a:p>
          <a:p>
            <a:pPr marL="571500" indent="-457200">
              <a:buAutoNum type="arabicParenR"/>
            </a:pPr>
            <a:r>
              <a:rPr lang="en-US" dirty="0"/>
              <a:t>Constant velocity w/ SOC constraints</a:t>
            </a:r>
          </a:p>
          <a:p>
            <a:pPr marL="571500" indent="-457200">
              <a:buAutoNum type="arabicParenR"/>
            </a:pPr>
            <a:r>
              <a:rPr lang="en-US" dirty="0"/>
              <a:t>Constant velocity w/o SOC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D181E-B011-1A9F-430F-2EEF61E5A3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7" name="Picture 6" descr="\documentclass{article}&#10;\usepackage{amsmath}&#10;\pagestyle{empty}&#10;\begin{document}&#10;&#10;&#10;\begin{equation*}&#10;0 = \int_{0}^{t_f} P_{in}(t) - k_h - k_m {u^*}^3 dt&#10;\end{equation*}&#10;&#10;&#10;\end{document}" title="IguanaTex Picture Display">
            <a:extLst>
              <a:ext uri="{FF2B5EF4-FFF2-40B4-BE49-F238E27FC236}">
                <a16:creationId xmlns:a16="http://schemas.microsoft.com/office/drawing/2014/main" id="{1231E662-29B1-6451-E0BF-093DB4A9F58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56918" y="1146673"/>
            <a:ext cx="3407239" cy="626286"/>
          </a:xfrm>
          <a:prstGeom prst="rect">
            <a:avLst/>
          </a:prstGeom>
        </p:spPr>
      </p:pic>
      <p:pic>
        <p:nvPicPr>
          <p:cNvPr id="8" name="Picture 7" descr="\documentclass{article}&#10;\usepackage{amsmath}&#10;\pagestyle{empty}&#10;\begin{document}&#10;&#10;Pick constant $u^*$ such that:&#10;&#10;&#10;\end{document}" title="IguanaTex Picture Display">
            <a:extLst>
              <a:ext uri="{FF2B5EF4-FFF2-40B4-BE49-F238E27FC236}">
                <a16:creationId xmlns:a16="http://schemas.microsoft.com/office/drawing/2014/main" id="{AB1330F7-6BA5-173B-7466-A4FBA188EE2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56917" y="851426"/>
            <a:ext cx="3008000" cy="178286"/>
          </a:xfrm>
          <a:prstGeom prst="rect">
            <a:avLst/>
          </a:prstGeom>
        </p:spPr>
      </p:pic>
      <p:pic>
        <p:nvPicPr>
          <p:cNvPr id="12" name="Picture 11" descr="\documentclass{article}&#10;\usepackage{amsmath}&#10;\pagestyle{empty}&#10;\begin{document}&#10;&#10;Case 1:&#10;&#10;&#10;\end{document}" title="IguanaTex Picture Display">
            <a:extLst>
              <a:ext uri="{FF2B5EF4-FFF2-40B4-BE49-F238E27FC236}">
                <a16:creationId xmlns:a16="http://schemas.microsoft.com/office/drawing/2014/main" id="{16666890-288F-79AC-7E49-66B30B829F5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526088" y="788436"/>
            <a:ext cx="768000" cy="184381"/>
          </a:xfrm>
          <a:prstGeom prst="rect">
            <a:avLst/>
          </a:prstGeom>
        </p:spPr>
      </p:pic>
      <p:pic>
        <p:nvPicPr>
          <p:cNvPr id="13" name="Picture 12" descr="\documentclass{article}&#10;\usepackage{amsmath}&#10;\pagestyle{empty}&#10;\begin{document}&#10;&#10;&#10;\begin{align*}&#10;\dot{b} &amp;= P_{in}(t)-k_{h}-k_{m}u(t)^{3}\\&#10;b_{l} &amp;\leq b(t) \leq b_{u}, \quad t\in[0, t_f]\\&#10;u(t) &amp;\in [u_{min}, u_{max}], \quad t\in[0,t_f]&#10;\end{align*}&#10;&#10;\end{document}" title="IguanaTex Picture Display">
            <a:extLst>
              <a:ext uri="{FF2B5EF4-FFF2-40B4-BE49-F238E27FC236}">
                <a16:creationId xmlns:a16="http://schemas.microsoft.com/office/drawing/2014/main" id="{37CFE6BC-15BD-D563-4A39-9F9BED17F57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635045" y="1125293"/>
            <a:ext cx="3152038" cy="985187"/>
          </a:xfrm>
          <a:prstGeom prst="rect">
            <a:avLst/>
          </a:prstGeom>
        </p:spPr>
      </p:pic>
      <p:pic>
        <p:nvPicPr>
          <p:cNvPr id="16" name="Picture 15" descr="\documentclass{article}&#10;\usepackage{amsmath}&#10;\pagestyle{empty}&#10;\begin{document}&#10;&#10;Case 2:&#10;&#10;&#10;\end{document}" title="IguanaTex Picture Display">
            <a:extLst>
              <a:ext uri="{FF2B5EF4-FFF2-40B4-BE49-F238E27FC236}">
                <a16:creationId xmlns:a16="http://schemas.microsoft.com/office/drawing/2014/main" id="{EE1376C8-E4E2-D69D-14D1-253F19B6B4A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526088" y="2661148"/>
            <a:ext cx="768000" cy="184381"/>
          </a:xfrm>
          <a:prstGeom prst="rect">
            <a:avLst/>
          </a:prstGeom>
        </p:spPr>
      </p:pic>
      <p:pic>
        <p:nvPicPr>
          <p:cNvPr id="10" name="Picture 9" descr="\documentclass{article}&#10;\usepackage{amsmath}&#10;\pagestyle{empty}&#10;\begin{document}&#10;&#10;&#10;\begin{align*}&#10;\dot{b} &amp;= P_{in}(t)-k_{h}-k_{m}u(t)^{3}\\&#10;b_{l} &amp;\leq b(t) \leq b_{u}, \quad t\in[0, t_f]\\&#10;u(t) &amp;= u^*, \quad t\in[0,t_f]&#10;\end{align*}&#10;&#10;\end{document}" title="IguanaTex Picture Display">
            <a:extLst>
              <a:ext uri="{FF2B5EF4-FFF2-40B4-BE49-F238E27FC236}">
                <a16:creationId xmlns:a16="http://schemas.microsoft.com/office/drawing/2014/main" id="{236CF47E-3D3D-429F-0C87-179E6157A0F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526088" y="3033020"/>
            <a:ext cx="2905040" cy="98518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E745A41-8DB6-C580-99E2-27F1708AB1E8}"/>
              </a:ext>
            </a:extLst>
          </p:cNvPr>
          <p:cNvCxnSpPr>
            <a:cxnSpLocks/>
          </p:cNvCxnSpPr>
          <p:nvPr/>
        </p:nvCxnSpPr>
        <p:spPr>
          <a:xfrm>
            <a:off x="5526088" y="6375876"/>
            <a:ext cx="213904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C3DE56-DEC2-CA0C-EDE8-BD0915C25E17}"/>
              </a:ext>
            </a:extLst>
          </p:cNvPr>
          <p:cNvCxnSpPr>
            <a:stCxn id="10" idx="1"/>
            <a:endCxn id="10" idx="3"/>
          </p:cNvCxnSpPr>
          <p:nvPr/>
        </p:nvCxnSpPr>
        <p:spPr>
          <a:xfrm>
            <a:off x="5526088" y="3525614"/>
            <a:ext cx="2905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91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A519C-0345-5690-9145-161935F2D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6D073-637D-DD3A-3DC4-693674DE1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Real time realization: Irradiance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4DBFF-08A6-2F3E-3C67-570A6C325C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B4C057-E9E9-2D8C-D012-2CE3868160BC}"/>
              </a:ext>
            </a:extLst>
          </p:cNvPr>
          <p:cNvSpPr txBox="1"/>
          <p:nvPr/>
        </p:nvSpPr>
        <p:spPr>
          <a:xfrm>
            <a:off x="1123940" y="782551"/>
            <a:ext cx="2600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Ideal Irradiance Model [6]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F910BD-273D-894C-713B-E98E85D5538C}"/>
              </a:ext>
            </a:extLst>
          </p:cNvPr>
          <p:cNvSpPr txBox="1"/>
          <p:nvPr/>
        </p:nvSpPr>
        <p:spPr>
          <a:xfrm>
            <a:off x="5279113" y="782551"/>
            <a:ext cx="3676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Historical Irradiance Model: ERA5 [7]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235412-DAD6-B5A2-E94E-5A7D63B79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20" y="1271381"/>
            <a:ext cx="4355743" cy="2903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D3F3E9-4089-936C-1013-0CC04931E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825" y="1359809"/>
            <a:ext cx="3878926" cy="2585950"/>
          </a:xfrm>
          <a:prstGeom prst="rect">
            <a:avLst/>
          </a:prstGeom>
        </p:spPr>
      </p:pic>
      <p:sp>
        <p:nvSpPr>
          <p:cNvPr id="3" name="Google Shape;125;p19">
            <a:extLst>
              <a:ext uri="{FF2B5EF4-FFF2-40B4-BE49-F238E27FC236}">
                <a16:creationId xmlns:a16="http://schemas.microsoft.com/office/drawing/2014/main" id="{02898866-08FE-E73C-7820-F9DF5F1291EC}"/>
              </a:ext>
            </a:extLst>
          </p:cNvPr>
          <p:cNvSpPr txBox="1"/>
          <p:nvPr/>
        </p:nvSpPr>
        <p:spPr>
          <a:xfrm>
            <a:off x="523872" y="4628814"/>
            <a:ext cx="623888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" sz="600" dirty="0">
                <a:solidFill>
                  <a:schemeClr val="bg1"/>
                </a:solidFill>
              </a:rPr>
              <a:t>[6] </a:t>
            </a:r>
            <a:r>
              <a:rPr lang="en-US" sz="600" dirty="0">
                <a:solidFill>
                  <a:schemeClr val="bg1"/>
                </a:solidFill>
              </a:rPr>
              <a:t>R. L. Hulstrom, Insolation Models and Algorithms, 2003, pp. 61–141.</a:t>
            </a:r>
          </a:p>
          <a:p>
            <a:pPr lvl="0"/>
            <a:r>
              <a:rPr lang="en" sz="600" dirty="0">
                <a:solidFill>
                  <a:schemeClr val="bg1"/>
                </a:solidFill>
              </a:rPr>
              <a:t>[7] </a:t>
            </a:r>
            <a:r>
              <a:rPr lang="en-US" sz="600" dirty="0">
                <a:solidFill>
                  <a:schemeClr val="bg1"/>
                </a:solidFill>
              </a:rPr>
              <a:t>H. </a:t>
            </a:r>
            <a:r>
              <a:rPr lang="en-US" sz="600" dirty="0" err="1">
                <a:solidFill>
                  <a:schemeClr val="bg1"/>
                </a:solidFill>
              </a:rPr>
              <a:t>Hersbach</a:t>
            </a:r>
            <a:r>
              <a:rPr lang="en-US" sz="600" dirty="0">
                <a:solidFill>
                  <a:schemeClr val="bg1"/>
                </a:solidFill>
              </a:rPr>
              <a:t>, B. Bell, P. Berrisford, S. Hirahara, A. </a:t>
            </a:r>
            <a:r>
              <a:rPr lang="en-US" sz="600" dirty="0" err="1">
                <a:solidFill>
                  <a:schemeClr val="bg1"/>
                </a:solidFill>
              </a:rPr>
              <a:t>Horányi</a:t>
            </a:r>
            <a:r>
              <a:rPr lang="en-US" sz="600" dirty="0">
                <a:solidFill>
                  <a:schemeClr val="bg1"/>
                </a:solidFill>
              </a:rPr>
              <a:t>, J. Muñoz-Sabater, J. Nicolas, C. </a:t>
            </a:r>
            <a:r>
              <a:rPr lang="en-US" sz="600" dirty="0" err="1">
                <a:solidFill>
                  <a:schemeClr val="bg1"/>
                </a:solidFill>
              </a:rPr>
              <a:t>Peubey</a:t>
            </a:r>
            <a:r>
              <a:rPr lang="en-US" sz="600" dirty="0">
                <a:solidFill>
                  <a:schemeClr val="bg1"/>
                </a:solidFill>
              </a:rPr>
              <a:t>, R. Radu, D. Schepers, et al., "The ERA5 global reanalysis," Quarterly Journal of the Royal Meteorological Society, vol. 146, no. 730, pp. 1999–2049, 2020.</a:t>
            </a:r>
          </a:p>
        </p:txBody>
      </p:sp>
    </p:spTree>
    <p:extLst>
      <p:ext uri="{BB962C8B-B14F-4D97-AF65-F5344CB8AC3E}">
        <p14:creationId xmlns:p14="http://schemas.microsoft.com/office/powerpoint/2010/main" val="3835239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150E6-CAC6-0D58-85F8-2297EAF52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F0AD1-7D0A-B2E8-B108-09113FACD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Real time realization: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A6F92-AB34-A176-7FD6-5E9123973B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CF9DDB-4F99-C922-3508-E3ED2E6F4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06" y="1359810"/>
            <a:ext cx="4083194" cy="27221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055E9A-7939-1FB9-4D71-494FFFEC0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195" y="1359810"/>
            <a:ext cx="4083194" cy="27221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BEEAE7-94D9-E90D-AE10-2316B9C61040}"/>
              </a:ext>
            </a:extLst>
          </p:cNvPr>
          <p:cNvSpPr txBox="1"/>
          <p:nvPr/>
        </p:nvSpPr>
        <p:spPr>
          <a:xfrm>
            <a:off x="1064420" y="782551"/>
            <a:ext cx="2600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Ideal Irradiance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393C1-B882-F9D4-862D-4612B03067D5}"/>
              </a:ext>
            </a:extLst>
          </p:cNvPr>
          <p:cNvSpPr txBox="1"/>
          <p:nvPr/>
        </p:nvSpPr>
        <p:spPr>
          <a:xfrm>
            <a:off x="5419737" y="782551"/>
            <a:ext cx="310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Historical Irradiance Model</a:t>
            </a:r>
          </a:p>
        </p:txBody>
      </p:sp>
    </p:spTree>
    <p:extLst>
      <p:ext uri="{BB962C8B-B14F-4D97-AF65-F5344CB8AC3E}">
        <p14:creationId xmlns:p14="http://schemas.microsoft.com/office/powerpoint/2010/main" val="4275800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B946-2FD5-6F53-8A7E-7C066E84B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366B2-32FD-60B3-AF1C-259C75365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95300"/>
            <a:ext cx="4405314" cy="4073575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dirty="0"/>
              <a:t>Takeaways:</a:t>
            </a:r>
          </a:p>
          <a:p>
            <a:r>
              <a:rPr lang="en-US" dirty="0"/>
              <a:t>Proposed ILC approach nearly matches MPC performance w/o need for a forecast</a:t>
            </a:r>
          </a:p>
          <a:p>
            <a:r>
              <a:rPr lang="en-US" dirty="0"/>
              <a:t>Proposed ILC approach is less computationally intensive </a:t>
            </a:r>
          </a:p>
          <a:p>
            <a:pPr lvl="1"/>
            <a:r>
              <a:rPr lang="en-US" dirty="0"/>
              <a:t>MPC: 21 </a:t>
            </a:r>
            <a:r>
              <a:rPr lang="en-US" dirty="0" err="1"/>
              <a:t>hrs</a:t>
            </a:r>
            <a:r>
              <a:rPr lang="en-US" dirty="0"/>
              <a:t> 36 min</a:t>
            </a:r>
          </a:p>
          <a:p>
            <a:pPr lvl="1"/>
            <a:r>
              <a:rPr lang="en-US" dirty="0"/>
              <a:t>ILC: 20 seconds</a:t>
            </a:r>
          </a:p>
          <a:p>
            <a:pPr marL="596900" lvl="1" indent="0">
              <a:buNone/>
            </a:pPr>
            <a:endParaRPr lang="en-US" dirty="0"/>
          </a:p>
          <a:p>
            <a:pPr marL="596900" lvl="1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Ongoing work:</a:t>
            </a:r>
          </a:p>
          <a:p>
            <a:r>
              <a:rPr lang="en-US" dirty="0"/>
              <a:t>Real-world information-gathering mission</a:t>
            </a:r>
          </a:p>
          <a:p>
            <a:r>
              <a:rPr lang="en-US" dirty="0"/>
              <a:t>Swapping distance metric for information metric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42BCDC-A6D3-E512-5ACF-260FF4254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176363" y="3095538"/>
            <a:ext cx="2071508" cy="944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FE0498-D937-0B38-35D4-D260EF72C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5160" y="4030896"/>
            <a:ext cx="853435" cy="572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DFCF17-EB6C-6F8A-D32F-5671FB2A0F4E}"/>
              </a:ext>
            </a:extLst>
          </p:cNvPr>
          <p:cNvSpPr txBox="1"/>
          <p:nvPr/>
        </p:nvSpPr>
        <p:spPr>
          <a:xfrm>
            <a:off x="7729879" y="3987661"/>
            <a:ext cx="1369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Supported by: NSF Award Number 2223844</a:t>
            </a:r>
          </a:p>
        </p:txBody>
      </p:sp>
      <p:pic>
        <p:nvPicPr>
          <p:cNvPr id="6" name="Untitled video">
            <a:hlinkClick r:id="" action="ppaction://media"/>
            <a:extLst>
              <a:ext uri="{FF2B5EF4-FFF2-40B4-BE49-F238E27FC236}">
                <a16:creationId xmlns:a16="http://schemas.microsoft.com/office/drawing/2014/main" id="{B3214E8E-6062-D06E-B9B2-7306DD0196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8687" y="119358"/>
            <a:ext cx="4148137" cy="2333327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3AE6ED7-AC1C-E9B6-7275-55E23C784B5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81255" y="4717061"/>
            <a:ext cx="548700" cy="393600"/>
          </a:xfrm>
        </p:spPr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F90A40-9FD1-EC5D-9D0A-3EA6F8F2F652}"/>
              </a:ext>
            </a:extLst>
          </p:cNvPr>
          <p:cNvSpPr txBox="1"/>
          <p:nvPr/>
        </p:nvSpPr>
        <p:spPr>
          <a:xfrm>
            <a:off x="5781674" y="2700338"/>
            <a:ext cx="33010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Questions?</a:t>
            </a:r>
            <a:endParaRPr lang="en-US" sz="1200" b="1" dirty="0"/>
          </a:p>
          <a:p>
            <a:r>
              <a:rPr lang="en-US" sz="1200" dirty="0"/>
              <a:t>Email: </a:t>
            </a:r>
            <a:r>
              <a:rPr lang="en-US" sz="1200" dirty="0">
                <a:hlinkClick r:id="rId8"/>
              </a:rPr>
              <a:t>kmgovind@umich.edu</a:t>
            </a:r>
            <a:endParaRPr lang="en-US" sz="1200" dirty="0"/>
          </a:p>
          <a:p>
            <a:r>
              <a:rPr lang="en-US" sz="1200" dirty="0" err="1"/>
              <a:t>Github</a:t>
            </a:r>
            <a:r>
              <a:rPr lang="en-US" sz="1200" dirty="0"/>
              <a:t>: </a:t>
            </a:r>
            <a:r>
              <a:rPr lang="en-US" sz="1200" dirty="0">
                <a:hlinkClick r:id="rId9"/>
              </a:rPr>
              <a:t>https://github.com/kmgovind/persistent-speed-control</a:t>
            </a:r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1875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7744D-62B3-9A6B-CFCF-7274941F3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D8B67A-52F3-436B-2D4C-581AA96CCC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20027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0F0F0-6778-FBD1-32D2-93587706E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0CCC-D3B9-FF1A-D53A-85D6801D4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CFF46F-8D59-5655-BA6E-AE84C4097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760" y="1508760"/>
            <a:ext cx="2316480" cy="1554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BAB6DD-6D93-B41E-55B9-7236A8A72CE6}"/>
              </a:ext>
            </a:extLst>
          </p:cNvPr>
          <p:cNvSpPr txBox="1"/>
          <p:nvPr/>
        </p:nvSpPr>
        <p:spPr>
          <a:xfrm>
            <a:off x="2047602" y="3063240"/>
            <a:ext cx="5048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Supported by: NSF Award Number 2223844</a:t>
            </a:r>
          </a:p>
        </p:txBody>
      </p:sp>
    </p:spTree>
    <p:extLst>
      <p:ext uri="{BB962C8B-B14F-4D97-AF65-F5344CB8AC3E}">
        <p14:creationId xmlns:p14="http://schemas.microsoft.com/office/powerpoint/2010/main" val="2937816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8D478-0F66-5F26-2941-2B8BFFCD5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we collect oceanographic measurements?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98979-2D20-826D-57B4-EBD1B3A909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9" name="Google Shape;147;p21">
            <a:extLst>
              <a:ext uri="{FF2B5EF4-FFF2-40B4-BE49-F238E27FC236}">
                <a16:creationId xmlns:a16="http://schemas.microsoft.com/office/drawing/2014/main" id="{CB2CB738-B038-F37A-06C8-E4C15734AA34}"/>
              </a:ext>
            </a:extLst>
          </p:cNvPr>
          <p:cNvSpPr/>
          <p:nvPr/>
        </p:nvSpPr>
        <p:spPr>
          <a:xfrm>
            <a:off x="6107469" y="1087745"/>
            <a:ext cx="1402500" cy="339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48;p21">
            <a:extLst>
              <a:ext uri="{FF2B5EF4-FFF2-40B4-BE49-F238E27FC236}">
                <a16:creationId xmlns:a16="http://schemas.microsoft.com/office/drawing/2014/main" id="{5D744C8C-078E-A40E-4803-03D6A8008A5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6775" y="704850"/>
            <a:ext cx="6951788" cy="391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49;p21">
            <a:extLst>
              <a:ext uri="{FF2B5EF4-FFF2-40B4-BE49-F238E27FC236}">
                <a16:creationId xmlns:a16="http://schemas.microsoft.com/office/drawing/2014/main" id="{364DAE93-0EDB-FF70-4F82-93F1FB65B797}"/>
              </a:ext>
            </a:extLst>
          </p:cNvPr>
          <p:cNvSpPr/>
          <p:nvPr/>
        </p:nvSpPr>
        <p:spPr>
          <a:xfrm>
            <a:off x="6315076" y="704849"/>
            <a:ext cx="1585912" cy="39583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482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9"/>
          <p:cNvSpPr txBox="1">
            <a:spLocks noGrp="1"/>
          </p:cNvSpPr>
          <p:nvPr>
            <p:ph type="title"/>
          </p:nvPr>
        </p:nvSpPr>
        <p:spPr>
          <a:xfrm>
            <a:off x="311700" y="8668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Revised Constraints</a:t>
            </a:r>
            <a:endParaRPr dirty="0"/>
          </a:p>
        </p:txBody>
      </p:sp>
      <p:sp>
        <p:nvSpPr>
          <p:cNvPr id="240" name="Google Shape;240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50D81-F74D-52FF-9463-CE7E50FCA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252" y="599918"/>
            <a:ext cx="5915496" cy="394366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>
          <a:extLst>
            <a:ext uri="{FF2B5EF4-FFF2-40B4-BE49-F238E27FC236}">
              <a16:creationId xmlns:a16="http://schemas.microsoft.com/office/drawing/2014/main" id="{F2F4ED6E-64CE-BF83-18C7-AC07CD153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2">
            <a:extLst>
              <a:ext uri="{FF2B5EF4-FFF2-40B4-BE49-F238E27FC236}">
                <a16:creationId xmlns:a16="http://schemas.microsoft.com/office/drawing/2014/main" id="{1760CAC6-FDFB-A518-72C7-81E63EBE20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Iterative Learning Update Law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0" name="Google Shape;260;p32">
                <a:extLst>
                  <a:ext uri="{FF2B5EF4-FFF2-40B4-BE49-F238E27FC236}">
                    <a16:creationId xmlns:a16="http://schemas.microsoft.com/office/drawing/2014/main" id="{6F2903CB-186C-3F50-F28E-1754351FE25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" y="470263"/>
                <a:ext cx="4297680" cy="4098612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 lnSpcReduction="10000"/>
              </a:bodyPr>
              <a:lstStyle/>
              <a:p>
                <a:pPr marL="114300" lvl="0" indent="0" algn="l" rtl="0">
                  <a:spcBef>
                    <a:spcPts val="0"/>
                  </a:spcBef>
                  <a:spcAft>
                    <a:spcPts val="0"/>
                  </a:spcAft>
                  <a:buSzPts val="1800"/>
                  <a:buNone/>
                </a:pPr>
                <a:r>
                  <a:rPr lang="en-US" b="1" dirty="0"/>
                  <a:t>Daily Update (Proportional Learning Gain):</a:t>
                </a:r>
              </a:p>
              <a:p>
                <a:pPr marL="114300" lvl="0" indent="0" algn="l" rtl="0">
                  <a:spcBef>
                    <a:spcPts val="0"/>
                  </a:spcBef>
                  <a:spcAft>
                    <a:spcPts val="0"/>
                  </a:spcAft>
                  <a:buSzPts val="1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𝑑𝑒𝑠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114300" lvl="0" indent="0" algn="l" rtl="0">
                  <a:spcBef>
                    <a:spcPts val="0"/>
                  </a:spcBef>
                  <a:spcAft>
                    <a:spcPts val="0"/>
                  </a:spcAft>
                  <a:buSzPts val="1800"/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is the proportional learning gain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𝑑𝑒𝑠</m:t>
                        </m:r>
                      </m:sub>
                    </m:sSub>
                  </m:oMath>
                </a14:m>
                <a:r>
                  <a:rPr lang="en-US" dirty="0"/>
                  <a:t> is the desired terminal state of charge at the end of the iteration.</a:t>
                </a:r>
                <a:endParaRPr lang="en-US" b="1" dirty="0"/>
              </a:p>
              <a:p>
                <a:pPr marL="114300" lvl="0" indent="0" algn="l" rtl="0">
                  <a:spcBef>
                    <a:spcPts val="1200"/>
                  </a:spcBef>
                  <a:spcAft>
                    <a:spcPts val="0"/>
                  </a:spcAft>
                  <a:buSzPts val="1800"/>
                  <a:buNone/>
                </a:pPr>
                <a:r>
                  <a:rPr lang="en-US" b="1" dirty="0"/>
                  <a:t>At each timestep in iteration (Continuous Rate-Based Gain):</a:t>
                </a:r>
              </a:p>
              <a:p>
                <a:pPr marL="114300" lvl="0" indent="0" algn="l" rtl="0">
                  <a:spcBef>
                    <a:spcPts val="1200"/>
                  </a:spcBef>
                  <a:spcAft>
                    <a:spcPts val="0"/>
                  </a:spcAft>
                  <a:buSzPts val="1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114300" lvl="0" indent="0" algn="l" rtl="0">
                  <a:spcBef>
                    <a:spcPts val="1200"/>
                  </a:spcBef>
                  <a:spcAft>
                    <a:spcPts val="0"/>
                  </a:spcAft>
                  <a:buSzPts val="1800"/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 is a rate-based gain. </a:t>
                </a:r>
                <a:endParaRPr dirty="0"/>
              </a:p>
            </p:txBody>
          </p:sp>
        </mc:Choice>
        <mc:Fallback xmlns="">
          <p:sp>
            <p:nvSpPr>
              <p:cNvPr id="260" name="Google Shape;260;p32">
                <a:extLst>
                  <a:ext uri="{FF2B5EF4-FFF2-40B4-BE49-F238E27FC236}">
                    <a16:creationId xmlns:a16="http://schemas.microsoft.com/office/drawing/2014/main" id="{6F2903CB-186C-3F50-F28E-1754351FE256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" y="470263"/>
                <a:ext cx="4297680" cy="4098612"/>
              </a:xfrm>
              <a:prstGeom prst="rect">
                <a:avLst/>
              </a:prstGeom>
              <a:blipFill>
                <a:blip r:embed="rId3"/>
                <a:stretch>
                  <a:fillRect t="-1190" r="-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3" name="Google Shape;263;p32">
            <a:extLst>
              <a:ext uri="{FF2B5EF4-FFF2-40B4-BE49-F238E27FC236}">
                <a16:creationId xmlns:a16="http://schemas.microsoft.com/office/drawing/2014/main" id="{12F38339-3B88-9280-E146-779746BCC4F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FD38ED-0494-DA92-D8A0-414D3DFDE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421" y="574625"/>
            <a:ext cx="4111687" cy="363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93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CB61E-70BC-72E9-3D9B-CA4501961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976E279-C494-B5F2-B813-AEB4250D9F0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11700" y="210177"/>
                <a:ext cx="8520600" cy="57270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Characterizing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as a mathematical function [3]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976E279-C494-B5F2-B813-AEB4250D9F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11700" y="210177"/>
                <a:ext cx="8520600" cy="572700"/>
              </a:xfrm>
              <a:blipFill>
                <a:blip r:embed="rId2"/>
                <a:stretch>
                  <a:fillRect l="-1645" t="-12766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6C293-0BE6-9ABC-2CCB-C6E51D8869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A8E265-825C-1022-C518-FF238F49E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932" y="879668"/>
            <a:ext cx="5530135" cy="3686757"/>
          </a:xfrm>
          <a:prstGeom prst="rect">
            <a:avLst/>
          </a:prstGeom>
        </p:spPr>
      </p:pic>
      <p:sp>
        <p:nvSpPr>
          <p:cNvPr id="3" name="Google Shape;125;p19">
            <a:extLst>
              <a:ext uri="{FF2B5EF4-FFF2-40B4-BE49-F238E27FC236}">
                <a16:creationId xmlns:a16="http://schemas.microsoft.com/office/drawing/2014/main" id="{9645A283-3D01-114F-F63B-A13013751EE5}"/>
              </a:ext>
            </a:extLst>
          </p:cNvPr>
          <p:cNvSpPr txBox="1"/>
          <p:nvPr/>
        </p:nvSpPr>
        <p:spPr>
          <a:xfrm>
            <a:off x="581714" y="4713838"/>
            <a:ext cx="7890744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" sz="800" dirty="0">
                <a:solidFill>
                  <a:schemeClr val="bg1"/>
                </a:solidFill>
              </a:rPr>
              <a:t>[3] </a:t>
            </a:r>
            <a:r>
              <a:rPr lang="en-US" sz="800" dirty="0">
                <a:solidFill>
                  <a:schemeClr val="bg1"/>
                </a:solidFill>
              </a:rPr>
              <a:t>R. L. Hulstrom, Insolation Models and Algorithms, 2003, pp. 61–141.</a:t>
            </a:r>
            <a:endParaRPr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192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CEA52B-2803-7218-572B-BC6D8C9E2015}"/>
              </a:ext>
            </a:extLst>
          </p:cNvPr>
          <p:cNvSpPr txBox="1"/>
          <p:nvPr/>
        </p:nvSpPr>
        <p:spPr>
          <a:xfrm>
            <a:off x="163815" y="3680689"/>
            <a:ext cx="8816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features:</a:t>
            </a:r>
          </a:p>
          <a:p>
            <a:pPr marL="342900" indent="-342900">
              <a:buAutoNum type="arabicParenR"/>
            </a:pPr>
            <a:r>
              <a:rPr lang="en-US" dirty="0"/>
              <a:t>Data varies with space and time</a:t>
            </a:r>
          </a:p>
          <a:p>
            <a:pPr marL="342900" indent="-342900">
              <a:buAutoNum type="arabicParenR"/>
            </a:pPr>
            <a:r>
              <a:rPr lang="en-US" dirty="0"/>
              <a:t>We want to collect data over long periods of time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82BD54-0312-8E22-E5DD-3716614ED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we want to run persistent missions?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BF734-4578-1A70-CC76-5790A7A4F3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5" name="Google Shape;124;p19">
            <a:extLst>
              <a:ext uri="{FF2B5EF4-FFF2-40B4-BE49-F238E27FC236}">
                <a16:creationId xmlns:a16="http://schemas.microsoft.com/office/drawing/2014/main" id="{8644C468-6669-9295-EA8C-4C9C36E9412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5811"/>
          <a:stretch/>
        </p:blipFill>
        <p:spPr>
          <a:xfrm>
            <a:off x="173227" y="1039996"/>
            <a:ext cx="2679774" cy="1786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25;p19">
            <a:extLst>
              <a:ext uri="{FF2B5EF4-FFF2-40B4-BE49-F238E27FC236}">
                <a16:creationId xmlns:a16="http://schemas.microsoft.com/office/drawing/2014/main" id="{0B8ECDFF-10FE-8647-6D1F-37EA87BD19C8}"/>
              </a:ext>
            </a:extLst>
          </p:cNvPr>
          <p:cNvSpPr txBox="1"/>
          <p:nvPr/>
        </p:nvSpPr>
        <p:spPr>
          <a:xfrm>
            <a:off x="581714" y="4713838"/>
            <a:ext cx="619056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bg1"/>
                </a:solidFill>
              </a:rPr>
              <a:t>[1] K. Haas, “Assessment of energy production potential from ocean currents along the United States coastline,” Georgia Inst. of Technology, Atlanta, GA (United States), Tech. Rep., 2013.</a:t>
            </a:r>
          </a:p>
          <a:p>
            <a:pPr lvl="0"/>
            <a:r>
              <a:rPr lang="en" sz="500" dirty="0">
                <a:solidFill>
                  <a:schemeClr val="bg1"/>
                </a:solidFill>
              </a:rPr>
              <a:t>[2] </a:t>
            </a:r>
            <a:r>
              <a:rPr lang="en-US" sz="600" dirty="0">
                <a:solidFill>
                  <a:schemeClr val="bg1"/>
                </a:solidFill>
              </a:rPr>
              <a:t>Bane, John, et al. "Atmospheric forcing of the Hatteras coastal ocean during 2017–2018: The PEACH program." </a:t>
            </a:r>
            <a:r>
              <a:rPr lang="en-US" sz="600" i="1" dirty="0">
                <a:solidFill>
                  <a:schemeClr val="bg1"/>
                </a:solidFill>
              </a:rPr>
              <a:t>Dynamics of Atmospheres and Oceans</a:t>
            </a:r>
            <a:r>
              <a:rPr lang="en-US" sz="600" dirty="0">
                <a:solidFill>
                  <a:schemeClr val="bg1"/>
                </a:solidFill>
              </a:rPr>
              <a:t> 102 (2023): 101364.</a:t>
            </a:r>
            <a:endParaRPr sz="500" dirty="0">
              <a:solidFill>
                <a:schemeClr val="bg1"/>
              </a:solidFill>
            </a:endParaRPr>
          </a:p>
        </p:txBody>
      </p:sp>
      <p:sp>
        <p:nvSpPr>
          <p:cNvPr id="7" name="Google Shape;126;p19">
            <a:extLst>
              <a:ext uri="{FF2B5EF4-FFF2-40B4-BE49-F238E27FC236}">
                <a16:creationId xmlns:a16="http://schemas.microsoft.com/office/drawing/2014/main" id="{E93D9835-8FA4-9152-5063-B8E76CC0FE5C}"/>
              </a:ext>
            </a:extLst>
          </p:cNvPr>
          <p:cNvSpPr txBox="1"/>
          <p:nvPr/>
        </p:nvSpPr>
        <p:spPr>
          <a:xfrm>
            <a:off x="1850851" y="2948582"/>
            <a:ext cx="2004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160 TWh/yr of Technical Energy Capacity ~ 14.5 million homes [1]</a:t>
            </a:r>
            <a:endParaRPr sz="1000" dirty="0"/>
          </a:p>
        </p:txBody>
      </p:sp>
      <p:sp>
        <p:nvSpPr>
          <p:cNvPr id="8" name="Google Shape;127;p19">
            <a:extLst>
              <a:ext uri="{FF2B5EF4-FFF2-40B4-BE49-F238E27FC236}">
                <a16:creationId xmlns:a16="http://schemas.microsoft.com/office/drawing/2014/main" id="{8EF4882D-4A45-E4B0-EC42-C1843879FB96}"/>
              </a:ext>
            </a:extLst>
          </p:cNvPr>
          <p:cNvSpPr txBox="1"/>
          <p:nvPr/>
        </p:nvSpPr>
        <p:spPr>
          <a:xfrm>
            <a:off x="1579351" y="522759"/>
            <a:ext cx="2547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Marine Hydrokinetic Energy - </a:t>
            </a:r>
            <a:endParaRPr sz="1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Flow Velocity vs Depth Data</a:t>
            </a:r>
            <a:endParaRPr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A2DCB7-2842-A859-4DF0-F54BD10E2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715" y="1039996"/>
            <a:ext cx="2191871" cy="16439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0B52D5A-2D47-FEBC-C34D-53634DACE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917" y="1039996"/>
            <a:ext cx="2833779" cy="182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27;p19">
            <a:extLst>
              <a:ext uri="{FF2B5EF4-FFF2-40B4-BE49-F238E27FC236}">
                <a16:creationId xmlns:a16="http://schemas.microsoft.com/office/drawing/2014/main" id="{87E563E0-56DE-2330-31DD-2C231FB73B81}"/>
              </a:ext>
            </a:extLst>
          </p:cNvPr>
          <p:cNvSpPr txBox="1"/>
          <p:nvPr/>
        </p:nvSpPr>
        <p:spPr>
          <a:xfrm>
            <a:off x="5925157" y="491014"/>
            <a:ext cx="2547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Understanding Ocean Circulation - </a:t>
            </a:r>
            <a:endParaRPr sz="1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Sea Surface Salinity (SSS)</a:t>
            </a:r>
            <a:endParaRPr sz="1200" dirty="0"/>
          </a:p>
        </p:txBody>
      </p:sp>
      <p:sp>
        <p:nvSpPr>
          <p:cNvPr id="11" name="Google Shape;126;p19">
            <a:extLst>
              <a:ext uri="{FF2B5EF4-FFF2-40B4-BE49-F238E27FC236}">
                <a16:creationId xmlns:a16="http://schemas.microsoft.com/office/drawing/2014/main" id="{487BF897-AF5F-7A3D-BDA6-69A98D64A07B}"/>
              </a:ext>
            </a:extLst>
          </p:cNvPr>
          <p:cNvSpPr txBox="1"/>
          <p:nvPr/>
        </p:nvSpPr>
        <p:spPr>
          <a:xfrm>
            <a:off x="6290999" y="2993195"/>
            <a:ext cx="20043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Mean SSS off the Atlantic Coast of the United States [2]</a:t>
            </a:r>
          </a:p>
        </p:txBody>
      </p:sp>
    </p:spTree>
    <p:extLst>
      <p:ext uri="{BB962C8B-B14F-4D97-AF65-F5344CB8AC3E}">
        <p14:creationId xmlns:p14="http://schemas.microsoft.com/office/powerpoint/2010/main" val="188940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A26C4-E235-6292-E104-0EE87FF6C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D5EE3FD-F7A8-AD7E-AE2E-D006545A662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11700" y="210177"/>
                <a:ext cx="8520600" cy="572700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in the real world: ERA5 Model [4]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D5EE3FD-F7A8-AD7E-AE2E-D006545A66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11700" y="210177"/>
                <a:ext cx="8520600" cy="572700"/>
              </a:xfrm>
              <a:blipFill>
                <a:blip r:embed="rId2"/>
                <a:stretch>
                  <a:fillRect t="-12766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545D7-00CA-6978-5638-C5370FF95B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40DD22-6D34-EDFA-69F9-B5DC326D4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687" y="929208"/>
            <a:ext cx="5601014" cy="3734009"/>
          </a:xfrm>
          <a:prstGeom prst="rect">
            <a:avLst/>
          </a:prstGeom>
        </p:spPr>
      </p:pic>
      <p:sp>
        <p:nvSpPr>
          <p:cNvPr id="3" name="Google Shape;125;p19">
            <a:extLst>
              <a:ext uri="{FF2B5EF4-FFF2-40B4-BE49-F238E27FC236}">
                <a16:creationId xmlns:a16="http://schemas.microsoft.com/office/drawing/2014/main" id="{3296A28B-4FEB-4959-726E-99689945F06B}"/>
              </a:ext>
            </a:extLst>
          </p:cNvPr>
          <p:cNvSpPr txBox="1"/>
          <p:nvPr/>
        </p:nvSpPr>
        <p:spPr>
          <a:xfrm>
            <a:off x="581714" y="4713838"/>
            <a:ext cx="7890744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" sz="800" dirty="0">
                <a:solidFill>
                  <a:schemeClr val="bg1"/>
                </a:solidFill>
              </a:rPr>
              <a:t>[4] </a:t>
            </a:r>
            <a:r>
              <a:rPr lang="en-US" sz="800" dirty="0" err="1">
                <a:solidFill>
                  <a:schemeClr val="bg1"/>
                </a:solidFill>
              </a:rPr>
              <a:t>Hersbach</a:t>
            </a:r>
            <a:r>
              <a:rPr lang="en-US" sz="800" dirty="0">
                <a:solidFill>
                  <a:schemeClr val="bg1"/>
                </a:solidFill>
              </a:rPr>
              <a:t>, Hans, et al. "The ERA5 global reanalysis." Quarterly journal of the royal meteorological society 146.730 (2020): 1999-2049.</a:t>
            </a:r>
            <a:endParaRPr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5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1F03-5FA9-4B12-1794-E2597BDA5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– Model Irradiance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703CF-6CB4-C910-026D-6586D2601C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0D7D12-07C4-8EE4-93FA-40124B72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80" y="1210765"/>
            <a:ext cx="3867420" cy="2578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AFA327-9259-A3F1-5727-99D900677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672" y="0"/>
            <a:ext cx="3341643" cy="2227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71E531-8CA1-7607-6CB1-B65E416D8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541" y="2278701"/>
            <a:ext cx="3576774" cy="238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31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EF170-DB7C-2408-508C-AE5FD8FFB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237C9-7D9F-4AD7-706D-22821CD48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– Real World Irradiance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7A8FA-5CB7-3792-B206-B48A837345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43014-55E4-941F-43B4-0463B1F0A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85" y="941796"/>
            <a:ext cx="4674323" cy="3116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F923A8-F0AA-05EB-D808-20ABB8827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714" y="2271070"/>
            <a:ext cx="3441601" cy="229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0B90F4-414D-106C-84D0-22685E2C8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138" y="0"/>
            <a:ext cx="3292177" cy="219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85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0734D-0123-D5B1-1FDF-4B118C380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Applying Indirect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8AB6A96-D10D-2FC1-EE16-7F818C17B75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/>
              </a:bodyPr>
              <a:lstStyle/>
              <a:p>
                <a:pPr marL="114300" indent="0">
                  <a:buNone/>
                </a:pPr>
                <a:r>
                  <a:rPr lang="en-US" dirty="0"/>
                  <a:t>Hamiltonian:</a:t>
                </a: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−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r>
                  <a:rPr lang="en-US" dirty="0"/>
                  <a:t>State Equations:</a:t>
                </a: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̇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acc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𝑚𝑎𝑥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r>
                  <a:rPr lang="en-US" dirty="0"/>
                  <a:t>Costate/Adjoint Equations:</a:t>
                </a: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  <m:sSub>
                                      <m:sSubPr>
                                        <m:ctrlP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dirty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dirty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dirty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𝑢</m:t>
                                            </m:r>
                                          </m:sub>
                                        </m:sSub>
                                        <m: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  <m:r>
                                      <a:rPr lang="en-US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d>
                                      <m:dPr>
                                        <m:ctrlP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dirty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dirty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dirty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𝑢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b="0" i="1" dirty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b="0" i="1" dirty="0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dirty="0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𝑏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dirty="0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𝑢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b="0" i="1" dirty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b="0" i="1" dirty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  <m:d>
                                      <m:dPr>
                                        <m:ctrlP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dirty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dirty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dirty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𝑢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  <m:e>
                                    <m:r>
                                      <a:rPr lang="en-US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dirty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dirty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dirty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d>
                                      <m:dPr>
                                        <m:ctrlP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dirty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dirty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dirty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b>
                                        </m:sSub>
                                        <m: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  <m:r>
                                      <a:rPr lang="en-US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b="0" i="1" dirty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b="0" i="1" dirty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>
                                              <a:rPr lang="en-US" b="0" i="1" dirty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b="0" i="1" dirty="0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dirty="0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𝑏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dirty="0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  <m:r>
                                      <a:rPr lang="en-US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b>
                                    </m:sSub>
                                    <m:r>
                                      <a:rPr lang="en-US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8AB6A96-D10D-2FC1-EE16-7F818C17B7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t="-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42415-48F7-495F-F822-E67FD56C12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94203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C2379-3154-C0B3-54D5-39873DFCA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Solar-powered ASV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E831B-C670-4C23-ACE0-C258CF56D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1E9A31-7FA9-49E4-4154-842CD1948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4" y="1095972"/>
            <a:ext cx="4696047" cy="21399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3F1FF6-B4DB-932C-5839-87CBB0FBB8A4}"/>
              </a:ext>
            </a:extLst>
          </p:cNvPr>
          <p:cNvSpPr txBox="1"/>
          <p:nvPr/>
        </p:nvSpPr>
        <p:spPr>
          <a:xfrm>
            <a:off x="1087929" y="3356157"/>
            <a:ext cx="2686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SeaTrac</a:t>
            </a:r>
            <a:r>
              <a:rPr lang="en-US" dirty="0"/>
              <a:t> SP-48 ASV</a:t>
            </a:r>
          </a:p>
        </p:txBody>
      </p:sp>
      <p:graphicFrame>
        <p:nvGraphicFramePr>
          <p:cNvPr id="5" name="Google Shape;157;p22">
            <a:extLst>
              <a:ext uri="{FF2B5EF4-FFF2-40B4-BE49-F238E27FC236}">
                <a16:creationId xmlns:a16="http://schemas.microsoft.com/office/drawing/2014/main" id="{F6363135-5FEC-DECC-BDD2-B61558977F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8240466"/>
              </p:ext>
            </p:extLst>
          </p:nvPr>
        </p:nvGraphicFramePr>
        <p:xfrm>
          <a:off x="5140985" y="383525"/>
          <a:ext cx="3832850" cy="3885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916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6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Attribute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Value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Length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4.8 meters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Beam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1.39 meters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Draft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0.42 meters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Weight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300 kilograms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Solar Panel Area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4.17 meters</a:t>
                      </a:r>
                      <a:r>
                        <a:rPr lang="en" baseline="30000"/>
                        <a:t>2</a:t>
                      </a:r>
                      <a:endParaRPr baseline="30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Brushless Motor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500 Watts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Battery Capacity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6.75 kiloWatt Hours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Top Speed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4.5 knots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Cruise Speed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3 knots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77FFC6D-53F4-9F57-F8D6-C407CEF626B0}"/>
              </a:ext>
            </a:extLst>
          </p:cNvPr>
          <p:cNvSpPr/>
          <p:nvPr/>
        </p:nvSpPr>
        <p:spPr>
          <a:xfrm>
            <a:off x="5140985" y="2326475"/>
            <a:ext cx="3832850" cy="115967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5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24D3C-FF1B-A058-20D3-472610CC7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1728F-01A9-874E-1BD9-4454B8874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can we control the ASV?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8ABBF-9459-C94A-B4CC-6E9991087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737" y="574625"/>
            <a:ext cx="4295775" cy="400377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Direction: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A155E-3454-A65D-13C1-4AA098D4C8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E34A99D-DBAC-DA84-1435-82A4E624EC3F}"/>
              </a:ext>
            </a:extLst>
          </p:cNvPr>
          <p:cNvSpPr txBox="1">
            <a:spLocks/>
          </p:cNvSpPr>
          <p:nvPr/>
        </p:nvSpPr>
        <p:spPr>
          <a:xfrm>
            <a:off x="4662488" y="574625"/>
            <a:ext cx="4295775" cy="3956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dirty="0"/>
              <a:t>Speed:</a:t>
            </a:r>
          </a:p>
          <a:p>
            <a:r>
              <a:rPr lang="en-US" dirty="0"/>
              <a:t>Finite horizon</a:t>
            </a:r>
          </a:p>
          <a:p>
            <a:r>
              <a:rPr lang="en-US" dirty="0"/>
              <a:t>Infinite horizon</a:t>
            </a:r>
          </a:p>
          <a:p>
            <a:pPr lvl="1"/>
            <a:r>
              <a:rPr lang="en-US" dirty="0"/>
              <a:t>“Segmented” missions via recharging [3][4]</a:t>
            </a:r>
          </a:p>
          <a:p>
            <a:pPr lvl="1"/>
            <a:r>
              <a:rPr lang="en-US" dirty="0"/>
              <a:t>Finite-horizon MPC with terminal reward for infinite-horizon performance [5]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BB4B92-CD01-4F94-80DA-7C29D64BE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73" y="990148"/>
            <a:ext cx="2531278" cy="1898459"/>
          </a:xfrm>
          <a:prstGeom prst="rect">
            <a:avLst/>
          </a:prstGeom>
        </p:spPr>
      </p:pic>
      <p:sp>
        <p:nvSpPr>
          <p:cNvPr id="8" name="Google Shape;125;p19">
            <a:extLst>
              <a:ext uri="{FF2B5EF4-FFF2-40B4-BE49-F238E27FC236}">
                <a16:creationId xmlns:a16="http://schemas.microsoft.com/office/drawing/2014/main" id="{786FCDE2-93A5-EE69-B2F3-BEF6B08C0A3E}"/>
              </a:ext>
            </a:extLst>
          </p:cNvPr>
          <p:cNvSpPr txBox="1"/>
          <p:nvPr/>
        </p:nvSpPr>
        <p:spPr>
          <a:xfrm>
            <a:off x="491232" y="4595474"/>
            <a:ext cx="6314386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" sz="600" dirty="0">
                <a:solidFill>
                  <a:schemeClr val="bg1"/>
                </a:solidFill>
              </a:rPr>
              <a:t>[3] </a:t>
            </a:r>
            <a:r>
              <a:rPr lang="en-US" sz="600" dirty="0">
                <a:solidFill>
                  <a:schemeClr val="bg1"/>
                </a:solidFill>
              </a:rPr>
              <a:t>B. Haydon, J. Reed, and C. Vermillion, “Persistent mission </a:t>
            </a:r>
            <a:r>
              <a:rPr lang="en-US" sz="600" dirty="0" err="1">
                <a:solidFill>
                  <a:schemeClr val="bg1"/>
                </a:solidFill>
              </a:rPr>
              <a:t>planningof</a:t>
            </a:r>
            <a:r>
              <a:rPr lang="en-US" sz="600" dirty="0">
                <a:solidFill>
                  <a:schemeClr val="bg1"/>
                </a:solidFill>
              </a:rPr>
              <a:t> an energy-harvesting autonomous underwater vehicle for gulf </a:t>
            </a:r>
            <a:r>
              <a:rPr lang="en-US" sz="600" dirty="0" err="1">
                <a:solidFill>
                  <a:schemeClr val="bg1"/>
                </a:solidFill>
              </a:rPr>
              <a:t>streamcharacterization</a:t>
            </a:r>
            <a:r>
              <a:rPr lang="en-US" sz="600" dirty="0">
                <a:solidFill>
                  <a:schemeClr val="bg1"/>
                </a:solidFill>
              </a:rPr>
              <a:t>,” IEEE Transactions on Control Systems </a:t>
            </a:r>
            <a:r>
              <a:rPr lang="en-US" sz="600" dirty="0" err="1">
                <a:solidFill>
                  <a:schemeClr val="bg1"/>
                </a:solidFill>
              </a:rPr>
              <a:t>Technology,vol</a:t>
            </a:r>
            <a:r>
              <a:rPr lang="en-US" sz="600" dirty="0">
                <a:solidFill>
                  <a:schemeClr val="bg1"/>
                </a:solidFill>
              </a:rPr>
              <a:t>. 32, no. 2, pp. 653–662, 2023</a:t>
            </a:r>
            <a:r>
              <a:rPr lang="en" sz="600" dirty="0">
                <a:solidFill>
                  <a:schemeClr val="bg1"/>
                </a:solidFill>
              </a:rPr>
              <a:t>.</a:t>
            </a:r>
          </a:p>
          <a:p>
            <a:pPr lvl="0"/>
            <a:r>
              <a:rPr lang="en" sz="600" dirty="0">
                <a:solidFill>
                  <a:schemeClr val="bg1"/>
                </a:solidFill>
              </a:rPr>
              <a:t>[4] </a:t>
            </a:r>
            <a:r>
              <a:rPr lang="en-US" sz="600" dirty="0">
                <a:solidFill>
                  <a:schemeClr val="bg1"/>
                </a:solidFill>
              </a:rPr>
              <a:t>G. </a:t>
            </a:r>
            <a:r>
              <a:rPr lang="en-US" sz="600" dirty="0" err="1">
                <a:solidFill>
                  <a:schemeClr val="bg1"/>
                </a:solidFill>
              </a:rPr>
              <a:t>Notomista</a:t>
            </a:r>
            <a:r>
              <a:rPr lang="en-US" sz="600" dirty="0">
                <a:solidFill>
                  <a:schemeClr val="bg1"/>
                </a:solidFill>
              </a:rPr>
              <a:t>, C. </a:t>
            </a:r>
            <a:r>
              <a:rPr lang="en-US" sz="600" dirty="0" err="1">
                <a:solidFill>
                  <a:schemeClr val="bg1"/>
                </a:solidFill>
              </a:rPr>
              <a:t>Pacchierotti</a:t>
            </a:r>
            <a:r>
              <a:rPr lang="en-US" sz="600" dirty="0">
                <a:solidFill>
                  <a:schemeClr val="bg1"/>
                </a:solidFill>
              </a:rPr>
              <a:t>, and P. R. Giordano, “Online </a:t>
            </a:r>
            <a:r>
              <a:rPr lang="en-US" sz="600" dirty="0" err="1">
                <a:solidFill>
                  <a:schemeClr val="bg1"/>
                </a:solidFill>
              </a:rPr>
              <a:t>robottrajectory</a:t>
            </a:r>
            <a:r>
              <a:rPr lang="en-US" sz="600" dirty="0">
                <a:solidFill>
                  <a:schemeClr val="bg1"/>
                </a:solidFill>
              </a:rPr>
              <a:t> optimization for persistent environmental monitoring,” </a:t>
            </a:r>
            <a:r>
              <a:rPr lang="en-US" sz="600" dirty="0" err="1">
                <a:solidFill>
                  <a:schemeClr val="bg1"/>
                </a:solidFill>
              </a:rPr>
              <a:t>IEEEControl</a:t>
            </a:r>
            <a:r>
              <a:rPr lang="en-US" sz="600" dirty="0">
                <a:solidFill>
                  <a:schemeClr val="bg1"/>
                </a:solidFill>
              </a:rPr>
              <a:t> Systems Letters, vol. 6, pp. 1472–1477, 2021.</a:t>
            </a:r>
          </a:p>
          <a:p>
            <a:pPr lvl="0"/>
            <a:r>
              <a:rPr lang="en-US" sz="600" dirty="0">
                <a:solidFill>
                  <a:schemeClr val="bg1"/>
                </a:solidFill>
              </a:rPr>
              <a:t>[5] K. Govindarajan, B. Haydon, and C. Vermillion, “Predictive </a:t>
            </a:r>
            <a:r>
              <a:rPr lang="en-US" sz="600" dirty="0" err="1">
                <a:solidFill>
                  <a:schemeClr val="bg1"/>
                </a:solidFill>
              </a:rPr>
              <a:t>velocitytrajectory</a:t>
            </a:r>
            <a:r>
              <a:rPr lang="en-US" sz="600" dirty="0">
                <a:solidFill>
                  <a:schemeClr val="bg1"/>
                </a:solidFill>
              </a:rPr>
              <a:t> control for a persistently operating solar-powered </a:t>
            </a:r>
            <a:r>
              <a:rPr lang="en-US" sz="600" dirty="0" err="1">
                <a:solidFill>
                  <a:schemeClr val="bg1"/>
                </a:solidFill>
              </a:rPr>
              <a:t>autonomoussurface</a:t>
            </a:r>
            <a:r>
              <a:rPr lang="en-US" sz="600" dirty="0">
                <a:solidFill>
                  <a:schemeClr val="bg1"/>
                </a:solidFill>
              </a:rPr>
              <a:t> vessel,” in 2023 American Control Conference (ACC), 2023, pp.2077–2083.</a:t>
            </a:r>
            <a:endParaRPr sz="600" dirty="0">
              <a:solidFill>
                <a:schemeClr val="bg1"/>
              </a:solidFill>
            </a:endParaRPr>
          </a:p>
        </p:txBody>
      </p:sp>
      <p:pic>
        <p:nvPicPr>
          <p:cNvPr id="11" name="Google Shape;326;p37">
            <a:extLst>
              <a:ext uri="{FF2B5EF4-FFF2-40B4-BE49-F238E27FC236}">
                <a16:creationId xmlns:a16="http://schemas.microsoft.com/office/drawing/2014/main" id="{68022BEA-BD8D-0DCD-8827-EF35F0FF74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580" y="2791525"/>
            <a:ext cx="2755683" cy="178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F411A1-D3CD-413F-4DB2-00CAF8F59D50}"/>
              </a:ext>
            </a:extLst>
          </p:cNvPr>
          <p:cNvSpPr/>
          <p:nvPr/>
        </p:nvSpPr>
        <p:spPr>
          <a:xfrm>
            <a:off x="185737" y="574625"/>
            <a:ext cx="4581526" cy="4020849"/>
          </a:xfrm>
          <a:prstGeom prst="rect">
            <a:avLst/>
          </a:prstGeom>
          <a:solidFill>
            <a:srgbClr val="D0CECE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1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15328-038C-2509-54B2-6509A9967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60CD3-E088-9A3B-BC86-3FFE47A64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we trying to solve?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8A77E-10C2-02CF-CBCA-3E3B110075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38" name="Picture 37" descr="\documentclass{article}&#10;\usepackage{amsmath}&#10;\pagestyle{empty}&#10;\begin{document}&#10;&#10;\begin{equation*}&#10;J = \max_{u} d = \int_{0}^{t_f} -u(t) dt&#10;\end{equation*}&#10;&#10;&#10;\end{document}" title="IguanaTex Picture Display">
            <a:extLst>
              <a:ext uri="{FF2B5EF4-FFF2-40B4-BE49-F238E27FC236}">
                <a16:creationId xmlns:a16="http://schemas.microsoft.com/office/drawing/2014/main" id="{E48ED8AF-2708-8753-89CB-6498B358B45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06400" y="711200"/>
            <a:ext cx="3178057" cy="711493"/>
          </a:xfrm>
          <a:prstGeom prst="rect">
            <a:avLst/>
          </a:prstGeom>
        </p:spPr>
      </p:pic>
      <p:pic>
        <p:nvPicPr>
          <p:cNvPr id="5" name="Picture 4" descr="\documentclass{article}&#10;\usepackage{amsmath}&#10;\pagestyle{empty}&#10;\begin{document}&#10;&#10;&#10;\begin{align*}&#10;\dot{b} &amp;= P_{in}(t)-k_{h}-k_{m}u(t)^{3}\\&#10;b(t) &amp;\in [b_{min}, b_{max}], \quad t\in[0, t_f]\\&#10;u(t) &amp;\in [u_{min}, u_{max}], \quad t\in[0,t_f]\\&#10;b(0) &amp;= b(t_f)&#10;\end{align*}&#10;&#10;\end{document}" title="IguanaTex Picture Display">
            <a:extLst>
              <a:ext uri="{FF2B5EF4-FFF2-40B4-BE49-F238E27FC236}">
                <a16:creationId xmlns:a16="http://schemas.microsoft.com/office/drawing/2014/main" id="{C2146F25-1524-637F-5B75-1C3D55A7291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06400" y="2000899"/>
            <a:ext cx="3152038" cy="1334634"/>
          </a:xfrm>
          <a:prstGeom prst="rect">
            <a:avLst/>
          </a:prstGeom>
        </p:spPr>
      </p:pic>
      <p:pic>
        <p:nvPicPr>
          <p:cNvPr id="40" name="Picture 39" descr="\documentclass{article}&#10;\usepackage{amsmath}&#10;\pagestyle{empty}&#10;\begin{document}&#10;&#10;&#10;subject to:&#10;&#10;\end{document}" title="IguanaTex Picture Display">
            <a:extLst>
              <a:ext uri="{FF2B5EF4-FFF2-40B4-BE49-F238E27FC236}">
                <a16:creationId xmlns:a16="http://schemas.microsoft.com/office/drawing/2014/main" id="{81C95A5E-7643-8504-9D26-C8093098AB2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06400" y="1517671"/>
            <a:ext cx="1145905" cy="2270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008D695-1151-14AF-1CE0-1D9F3DDE1164}"/>
              </a:ext>
            </a:extLst>
          </p:cNvPr>
          <p:cNvSpPr txBox="1"/>
          <p:nvPr/>
        </p:nvSpPr>
        <p:spPr>
          <a:xfrm>
            <a:off x="4335572" y="478330"/>
            <a:ext cx="2094880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 seek to maximize distance as a proxy for information!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9E1A2EE-DB89-9771-EFCF-C25610D2C040}"/>
              </a:ext>
            </a:extLst>
          </p:cNvPr>
          <p:cNvCxnSpPr>
            <a:cxnSpLocks/>
            <a:stCxn id="48" idx="1"/>
          </p:cNvCxnSpPr>
          <p:nvPr/>
        </p:nvCxnSpPr>
        <p:spPr>
          <a:xfrm flipH="1">
            <a:off x="3584457" y="1078495"/>
            <a:ext cx="751115" cy="635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6B89A8F-C686-F9F3-75A4-4664CD370666}"/>
              </a:ext>
            </a:extLst>
          </p:cNvPr>
          <p:cNvSpPr txBox="1"/>
          <p:nvPr/>
        </p:nvSpPr>
        <p:spPr>
          <a:xfrm>
            <a:off x="4335572" y="1910632"/>
            <a:ext cx="209488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Battery dynamics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30FD09C-2ED8-792C-846B-52C4D3A03984}"/>
              </a:ext>
            </a:extLst>
          </p:cNvPr>
          <p:cNvCxnSpPr>
            <a:cxnSpLocks/>
            <a:stCxn id="51" idx="1"/>
          </p:cNvCxnSpPr>
          <p:nvPr/>
        </p:nvCxnSpPr>
        <p:spPr>
          <a:xfrm flipH="1">
            <a:off x="3386928" y="2095298"/>
            <a:ext cx="94864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1D8372D0-D044-2E46-4D44-6E4E6697C772}"/>
              </a:ext>
            </a:extLst>
          </p:cNvPr>
          <p:cNvSpPr txBox="1"/>
          <p:nvPr/>
        </p:nvSpPr>
        <p:spPr>
          <a:xfrm>
            <a:off x="4335572" y="2381685"/>
            <a:ext cx="209488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Battery constraint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C025D5-2EA1-345F-0F02-26FD1940638F}"/>
              </a:ext>
            </a:extLst>
          </p:cNvPr>
          <p:cNvSpPr txBox="1"/>
          <p:nvPr/>
        </p:nvSpPr>
        <p:spPr>
          <a:xfrm>
            <a:off x="4335572" y="2872934"/>
            <a:ext cx="209488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Speed constraint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F28EC52-36AF-36B8-7C08-FD8CAD082444}"/>
              </a:ext>
            </a:extLst>
          </p:cNvPr>
          <p:cNvCxnSpPr>
            <a:cxnSpLocks/>
            <a:stCxn id="56" idx="1"/>
          </p:cNvCxnSpPr>
          <p:nvPr/>
        </p:nvCxnSpPr>
        <p:spPr>
          <a:xfrm flipH="1" flipV="1">
            <a:off x="3615821" y="2862825"/>
            <a:ext cx="719751" cy="1947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 descr="\documentclass{article}&#10;\usepackage{amsmath}&#10;\usepackage{mathtools}&#10;\pagestyle{empty}&#10;\begin{document}&#10;&#10;\begin{align*}&#10;u &amp;\coloneqq \text{speed}\\&#10;t &amp;\coloneqq \text{time}\\&#10;b &amp;\coloneqq \text{state of charge}\\&#10;P_{in} &amp;\coloneqq \text{power input}\\&#10;k_h &amp;\coloneqq \text{hotel load}\\&#10;k_m &amp;\coloneqq \text{motor constant}&#10;\end{align*}&#10;&#10;&#10;\end{document}" title="IguanaTex Picture Display">
            <a:extLst>
              <a:ext uri="{FF2B5EF4-FFF2-40B4-BE49-F238E27FC236}">
                <a16:creationId xmlns:a16="http://schemas.microsoft.com/office/drawing/2014/main" id="{85EC7415-499D-E3FA-48D0-974CF931F2B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599825" y="1039298"/>
            <a:ext cx="2421333" cy="2112000"/>
          </a:xfrm>
          <a:prstGeom prst="rect">
            <a:avLst/>
          </a:prstGeom>
        </p:spPr>
      </p:pic>
      <p:pic>
        <p:nvPicPr>
          <p:cNvPr id="67" name="Picture 66" descr="\documentclass{article}&#10;\usepackage{amsmath}&#10;\pagestyle{empty}&#10;\begin{document}&#10;&#10;Notation:&#10;&#10;&#10;\end{document}" title="IguanaTex Picture Display">
            <a:extLst>
              <a:ext uri="{FF2B5EF4-FFF2-40B4-BE49-F238E27FC236}">
                <a16:creationId xmlns:a16="http://schemas.microsoft.com/office/drawing/2014/main" id="{DE0C4A19-ADB2-B84B-8D86-505CBB6FCAB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564985" y="711200"/>
            <a:ext cx="1017905" cy="175238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F4DFA59D-C8D3-6925-A177-A4B94884A061}"/>
              </a:ext>
            </a:extLst>
          </p:cNvPr>
          <p:cNvSpPr txBox="1"/>
          <p:nvPr/>
        </p:nvSpPr>
        <p:spPr>
          <a:xfrm>
            <a:off x="204788" y="3485607"/>
            <a:ext cx="8816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solve this:</a:t>
            </a:r>
          </a:p>
          <a:p>
            <a:pPr marL="342900" indent="-342900">
              <a:buAutoNum type="arabicParenR"/>
            </a:pPr>
            <a:r>
              <a:rPr lang="en-US" dirty="0" err="1"/>
              <a:t>NLOpt</a:t>
            </a:r>
            <a:r>
              <a:rPr lang="en-US" dirty="0"/>
              <a:t> solver-&gt; difficult to converge to a solution</a:t>
            </a:r>
          </a:p>
          <a:p>
            <a:pPr marL="342900" indent="-342900">
              <a:buAutoNum type="arabicParenR"/>
            </a:pPr>
            <a:r>
              <a:rPr lang="en-US" dirty="0"/>
              <a:t>Indirect methods -&gt; messy singular arcs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444BE77-FCD7-5E65-4B86-457725801F58}"/>
              </a:ext>
            </a:extLst>
          </p:cNvPr>
          <p:cNvCxnSpPr>
            <a:cxnSpLocks/>
            <a:stCxn id="54" idx="1"/>
          </p:cNvCxnSpPr>
          <p:nvPr/>
        </p:nvCxnSpPr>
        <p:spPr>
          <a:xfrm flipH="1" flipV="1">
            <a:off x="3558438" y="2519363"/>
            <a:ext cx="777134" cy="469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48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 animBg="1"/>
      <p:bldP spid="54" grpId="0" animBg="1"/>
      <p:bldP spid="56" grpId="0" animBg="1"/>
      <p:bldP spid="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9E5EC-36DD-7F96-77A5-D1BC0762C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35262-70F8-3163-8FAE-EFEC3E9F6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is this difficult to solve?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6E98C-C77E-DF88-D76F-DA5C931B9C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38" name="Picture 37" descr="\documentclass{article}&#10;\usepackage{amsmath}&#10;\pagestyle{empty}&#10;\begin{document}&#10;&#10;\begin{equation*}&#10;J = \max_{u} d = \int_{0}^{t_f} -u(t) dt&#10;\end{equation*}&#10;&#10;&#10;\end{document}" title="IguanaTex Picture Display">
            <a:extLst>
              <a:ext uri="{FF2B5EF4-FFF2-40B4-BE49-F238E27FC236}">
                <a16:creationId xmlns:a16="http://schemas.microsoft.com/office/drawing/2014/main" id="{02F0FB66-ACB8-DAE8-0ACC-8DB7B7C60D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6400" y="711200"/>
            <a:ext cx="3178057" cy="711493"/>
          </a:xfrm>
          <a:prstGeom prst="rect">
            <a:avLst/>
          </a:prstGeom>
        </p:spPr>
      </p:pic>
      <p:pic>
        <p:nvPicPr>
          <p:cNvPr id="32" name="Picture 31" descr="\documentclass{article}&#10;\usepackage{amsmath}&#10;\pagestyle{empty}&#10;\begin{document}&#10;&#10;&#10;\begin{align*}&#10;\dot{b} &amp;= P_{in}(t)-k_{h}-k_{m}u(t)^{3}\\&#10;b(t) &amp;\in [b_{min}, b_{max}], \quad t\in[0, t_f]\\&#10;u(t) &amp;\in [u_{min}, u_{max}], \quad t\in[0,t_f]&#10;\end{align*}&#10;&#10;\end{document}" title="IguanaTex Picture Display">
            <a:extLst>
              <a:ext uri="{FF2B5EF4-FFF2-40B4-BE49-F238E27FC236}">
                <a16:creationId xmlns:a16="http://schemas.microsoft.com/office/drawing/2014/main" id="{1C26AFFB-51D1-98F2-1334-E788D07E873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06400" y="2000899"/>
            <a:ext cx="3152037" cy="985187"/>
          </a:xfrm>
          <a:prstGeom prst="rect">
            <a:avLst/>
          </a:prstGeom>
        </p:spPr>
      </p:pic>
      <p:pic>
        <p:nvPicPr>
          <p:cNvPr id="40" name="Picture 39" descr="\documentclass{article}&#10;\usepackage{amsmath}&#10;\pagestyle{empty}&#10;\begin{document}&#10;&#10;&#10;subject to:&#10;&#10;\end{document}" title="IguanaTex Picture Display">
            <a:extLst>
              <a:ext uri="{FF2B5EF4-FFF2-40B4-BE49-F238E27FC236}">
                <a16:creationId xmlns:a16="http://schemas.microsoft.com/office/drawing/2014/main" id="{0A577228-4CAB-72F0-D037-6B64D216DA1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06400" y="1517671"/>
            <a:ext cx="1145905" cy="2270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A4E7CC-FA71-62E7-AEE7-F903DA10D95B}"/>
              </a:ext>
            </a:extLst>
          </p:cNvPr>
          <p:cNvSpPr/>
          <p:nvPr/>
        </p:nvSpPr>
        <p:spPr>
          <a:xfrm>
            <a:off x="406400" y="2329543"/>
            <a:ext cx="3178057" cy="370114"/>
          </a:xfrm>
          <a:prstGeom prst="rect">
            <a:avLst/>
          </a:prstGeom>
          <a:solidFill>
            <a:srgbClr val="FF3737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9EBE329-DA22-305D-5D41-1FEB476905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46133" y="836024"/>
            <a:ext cx="4234499" cy="281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5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49FED-6694-86AA-86C9-8A292795A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06F20-9EB3-C6E6-3B49-83823C9BA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is this difficult to solve?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4547D4-1D12-C29B-05DC-A26407E588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38" name="Picture 37" descr="\documentclass{article}&#10;\usepackage{amsmath}&#10;\pagestyle{empty}&#10;\begin{document}&#10;&#10;\begin{equation*}&#10;J = \max_{u} d = \int_{0}^{t_f} -u(t) dt&#10;\end{equation*}&#10;&#10;&#10;\end{document}" title="IguanaTex Picture Display">
            <a:extLst>
              <a:ext uri="{FF2B5EF4-FFF2-40B4-BE49-F238E27FC236}">
                <a16:creationId xmlns:a16="http://schemas.microsoft.com/office/drawing/2014/main" id="{17A39444-FF41-02DB-A308-500F366F55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6400" y="711200"/>
            <a:ext cx="3178057" cy="711493"/>
          </a:xfrm>
          <a:prstGeom prst="rect">
            <a:avLst/>
          </a:prstGeom>
        </p:spPr>
      </p:pic>
      <p:pic>
        <p:nvPicPr>
          <p:cNvPr id="32" name="Picture 31" descr="\documentclass{article}&#10;\usepackage{amsmath}&#10;\pagestyle{empty}&#10;\begin{document}&#10;&#10;&#10;\begin{align*}&#10;\dot{b} &amp;= P_{in}(t)-k_{h}-k_{m}u(t)^{3}\\&#10;b(t) &amp;\in [b_{min}, b_{max}], \quad t\in[0, t_f]\\&#10;u(t) &amp;\in [u_{min}, u_{max}], \quad t\in[0,t_f]&#10;\end{align*}&#10;&#10;\end{document}" title="IguanaTex Picture Display">
            <a:extLst>
              <a:ext uri="{FF2B5EF4-FFF2-40B4-BE49-F238E27FC236}">
                <a16:creationId xmlns:a16="http://schemas.microsoft.com/office/drawing/2014/main" id="{1495E6CD-E211-8667-9EDA-DD30F6BA7E0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06400" y="2000899"/>
            <a:ext cx="3152037" cy="985187"/>
          </a:xfrm>
          <a:prstGeom prst="rect">
            <a:avLst/>
          </a:prstGeom>
        </p:spPr>
      </p:pic>
      <p:pic>
        <p:nvPicPr>
          <p:cNvPr id="40" name="Picture 39" descr="\documentclass{article}&#10;\usepackage{amsmath}&#10;\pagestyle{empty}&#10;\begin{document}&#10;&#10;&#10;subject to:&#10;&#10;\end{document}" title="IguanaTex Picture Display">
            <a:extLst>
              <a:ext uri="{FF2B5EF4-FFF2-40B4-BE49-F238E27FC236}">
                <a16:creationId xmlns:a16="http://schemas.microsoft.com/office/drawing/2014/main" id="{AB0C05AF-3AB1-7D0B-6884-E0CE942D909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06400" y="1517671"/>
            <a:ext cx="1145905" cy="2270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A951CA-EB70-73E0-E5EC-1D0DCCE691F6}"/>
              </a:ext>
            </a:extLst>
          </p:cNvPr>
          <p:cNvSpPr/>
          <p:nvPr/>
        </p:nvSpPr>
        <p:spPr>
          <a:xfrm>
            <a:off x="406400" y="2329543"/>
            <a:ext cx="3178057" cy="370114"/>
          </a:xfrm>
          <a:prstGeom prst="rect">
            <a:avLst/>
          </a:prstGeom>
          <a:solidFill>
            <a:srgbClr val="FF3737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741D31B-D480-D810-37E7-DBE72723EA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66386" y="852213"/>
            <a:ext cx="4897530" cy="279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67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224C8-6B0F-DA8A-6D67-6BB3DBF41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105F0-60AC-0BC7-6179-136C79A40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is this difficult to solve?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EA85B-C7CE-65CA-17A1-ABC4B7820A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38" name="Picture 37" descr="\documentclass{article}&#10;\usepackage{amsmath}&#10;\pagestyle{empty}&#10;\begin{document}&#10;&#10;\begin{equation*}&#10;J = \max_{u} d = \int_{0}^{t_f} -u(t) dt&#10;\end{equation*}&#10;&#10;&#10;\end{document}" title="IguanaTex Picture Display">
            <a:extLst>
              <a:ext uri="{FF2B5EF4-FFF2-40B4-BE49-F238E27FC236}">
                <a16:creationId xmlns:a16="http://schemas.microsoft.com/office/drawing/2014/main" id="{815B2020-AD34-51DC-9192-F00FCCFAC4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6400" y="711200"/>
            <a:ext cx="3178057" cy="711493"/>
          </a:xfrm>
          <a:prstGeom prst="rect">
            <a:avLst/>
          </a:prstGeom>
        </p:spPr>
      </p:pic>
      <p:pic>
        <p:nvPicPr>
          <p:cNvPr id="32" name="Picture 31" descr="\documentclass{article}&#10;\usepackage{amsmath}&#10;\pagestyle{empty}&#10;\begin{document}&#10;&#10;&#10;\begin{align*}&#10;\dot{b} &amp;= P_{in}(t)-k_{h}-k_{m}u(t)^{3}\\&#10;b(t) &amp;\in [b_{min}, b_{max}], \quad t\in[0, t_f]\\&#10;u(t) &amp;\in [u_{min}, u_{max}], \quad t\in[0,t_f]&#10;\end{align*}&#10;&#10;\end{document}" title="IguanaTex Picture Display">
            <a:extLst>
              <a:ext uri="{FF2B5EF4-FFF2-40B4-BE49-F238E27FC236}">
                <a16:creationId xmlns:a16="http://schemas.microsoft.com/office/drawing/2014/main" id="{6104E73F-AC98-9EC9-E496-E7DDD44B7FD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06400" y="2000899"/>
            <a:ext cx="3152037" cy="985187"/>
          </a:xfrm>
          <a:prstGeom prst="rect">
            <a:avLst/>
          </a:prstGeom>
        </p:spPr>
      </p:pic>
      <p:pic>
        <p:nvPicPr>
          <p:cNvPr id="40" name="Picture 39" descr="\documentclass{article}&#10;\usepackage{amsmath}&#10;\pagestyle{empty}&#10;\begin{document}&#10;&#10;&#10;subject to:&#10;&#10;\end{document}" title="IguanaTex Picture Display">
            <a:extLst>
              <a:ext uri="{FF2B5EF4-FFF2-40B4-BE49-F238E27FC236}">
                <a16:creationId xmlns:a16="http://schemas.microsoft.com/office/drawing/2014/main" id="{561C9B62-30AC-2B45-44B9-0A3A8A90B5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06400" y="1517671"/>
            <a:ext cx="1145905" cy="2270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385424-50D2-3A20-93BB-AE00AF281873}"/>
              </a:ext>
            </a:extLst>
          </p:cNvPr>
          <p:cNvSpPr/>
          <p:nvPr/>
        </p:nvSpPr>
        <p:spPr>
          <a:xfrm>
            <a:off x="406400" y="2329543"/>
            <a:ext cx="3178057" cy="370114"/>
          </a:xfrm>
          <a:prstGeom prst="rect">
            <a:avLst/>
          </a:prstGeom>
          <a:solidFill>
            <a:srgbClr val="FF3737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55BA859-A9FA-700E-2C33-90FA7896D2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84924" y="912528"/>
            <a:ext cx="4970681" cy="283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674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08.2115"/>
  <p:tag name="ORIGINALWIDTH" val=" 1382.827"/>
  <p:tag name="OUTPUTTYPE" val="PNG"/>
  <p:tag name="IGUANATEXVERSION" val="162"/>
  <p:tag name="LATEXADDIN" val="\documentclass{article}&#10;\usepackage{amsmath}&#10;\pagestyle{empty}&#10;\begin{document}&#10;&#10;\begin{equation*}&#10;J = \max_{u} d = \int_{0}^{t_f} -u(t) dt&#10;\end{equation*}&#10;&#10;&#10;\end{document}"/>
  <p:tag name="IGUANATEXSIZE" val="30"/>
  <p:tag name="IGUANATEXCURSOR" val="155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26.4341"/>
  <p:tag name="ORIGINALWIDTH" val=" 1684.289"/>
  <p:tag name="OUTPUTTYPE" val="PNG"/>
  <p:tag name="IGUANATEXVERSION" val="162"/>
  <p:tag name="LATEXADDIN" val="\documentclass{article}&#10;\usepackage{amsmath}&#10;\pagestyle{empty}&#10;\begin{document}&#10;&#10;&#10;\begin{align*}&#10;\dot{b} &amp;= P_{in}(t)-k_{h}-k_{m}u(t)^{3}\\&#10;b(t) &amp;\in [b_{min}, b_{max}], \quad t\in[0, t_f]\\&#10;u(t) &amp;\in [u_{min}, u_{max}], \quad t\in[0,t_f]&#10;\end{align*}&#10;&#10;\end{document}"/>
  <p:tag name="IGUANATEXSIZE" val="20"/>
  <p:tag name="IGUANATEXCURSOR" val="176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563.9295"/>
  <p:tag name="OUTPUTTYPE" val="PNG"/>
  <p:tag name="IGUANATEXVERSION" val="162"/>
  <p:tag name="LATEXADDIN" val="\documentclass{article}&#10;\usepackage{amsmath}&#10;\pagestyle{empty}&#10;\begin{document}&#10;&#10;&#10;subject to:&#10;&#10;\end{document}"/>
  <p:tag name="IGUANATEXSIZE" val="20"/>
  <p:tag name="IGUANATEXCURSOR" val="93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08.2115"/>
  <p:tag name="ORIGINALWIDTH" val=" 1382.827"/>
  <p:tag name="OUTPUTTYPE" val="PNG"/>
  <p:tag name="IGUANATEXVERSION" val="162"/>
  <p:tag name="LATEXADDIN" val="\documentclass{article}&#10;\usepackage{amsmath}&#10;\pagestyle{empty}&#10;\begin{document}&#10;&#10;\begin{equation*}&#10;J = \max_{u} d = \int_{0}^{t_f} -u(t) dt&#10;\end{equation*}&#10;&#10;&#10;\end{document}"/>
  <p:tag name="IGUANATEXSIZE" val="30"/>
  <p:tag name="IGUANATEXCURSOR" val="155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26.4341"/>
  <p:tag name="ORIGINALWIDTH" val=" 1684.289"/>
  <p:tag name="OUTPUTTYPE" val="PNG"/>
  <p:tag name="IGUANATEXVERSION" val="162"/>
  <p:tag name="LATEXADDIN" val="\documentclass{article}&#10;\usepackage{amsmath}&#10;\pagestyle{empty}&#10;\begin{document}&#10;&#10;&#10;\begin{align*}&#10;\dot{b} &amp;= P_{in}(t)-k_{h}-k_{m}u(t)^{3}\\&#10;b(t) &amp;\in [b_{min}, b_{max}], \quad t\in[0, t_f]\\&#10;u(t) &amp;\in [u_{min}, u_{max}], \quad t\in[0,t_f]&#10;\end{align*}&#10;&#10;\end{document}"/>
  <p:tag name="IGUANATEXSIZE" val="20"/>
  <p:tag name="IGUANATEXCURSOR" val="176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563.9295"/>
  <p:tag name="OUTPUTTYPE" val="PNG"/>
  <p:tag name="IGUANATEXVERSION" val="162"/>
  <p:tag name="LATEXADDIN" val="\documentclass{article}&#10;\usepackage{amsmath}&#10;\pagestyle{empty}&#10;\begin{document}&#10;&#10;&#10;subject to:&#10;&#10;\end{document}"/>
  <p:tag name="IGUANATEXSIZE" val="20"/>
  <p:tag name="IGUANATEXCURSOR" val="93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26.4341"/>
  <p:tag name="ORIGINALWIDTH" val=" 1684.289"/>
  <p:tag name="OUTPUTTYPE" val="PNG"/>
  <p:tag name="IGUANATEXVERSION" val="162"/>
  <p:tag name="LATEXADDIN" val="\documentclass{article}&#10;\usepackage{amsmath}&#10;\pagestyle{empty}&#10;\begin{document}&#10;&#10;&#10;\begin{align*}&#10;\dot{b} &amp;= P_{in}(t)-k_{h}-k_{m}u(t)^{3}\\&#10;b_{l} &amp;\leq b(t) \leq b_{u}, \quad t\in[0, t_f]\\&#10;u(t) &amp;\in [u_{min}, u_{max}], \quad t\in[0,t_f]&#10;\end{align*}&#10;&#10;\end{document}"/>
  <p:tag name="IGUANATEXSIZE" val="20"/>
  <p:tag name="IGUANATEXCURSOR" val="251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08.2115"/>
  <p:tag name="ORIGINALWIDTH" val=" 1382.827"/>
  <p:tag name="OUTPUTTYPE" val="PNG"/>
  <p:tag name="IGUANATEXVERSION" val="162"/>
  <p:tag name="LATEXADDIN" val="\documentclass{article}&#10;\usepackage{amsmath}&#10;\pagestyle{empty}&#10;\begin{document}&#10;&#10;\begin{equation*}&#10;J = \max_{u} d = \int_{0}^{t_f} -u(t) dt&#10;\end{equation*}&#10;&#10;&#10;\end{document}"/>
  <p:tag name="IGUANATEXSIZE" val="30"/>
  <p:tag name="IGUANATEXCURSOR" val="155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563.9295"/>
  <p:tag name="OUTPUTTYPE" val="PNG"/>
  <p:tag name="IGUANATEXVERSION" val="162"/>
  <p:tag name="LATEXADDIN" val="\documentclass{article}&#10;\usepackage{amsmath}&#10;\pagestyle{empty}&#10;\begin{document}&#10;&#10;&#10;subject to:&#10;&#10;\end{document}"/>
  <p:tag name="IGUANATEXSIZE" val="20"/>
  <p:tag name="IGUANATEXCURSOR" val="93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08.2115"/>
  <p:tag name="ORIGINALWIDTH" val=" 1382.827"/>
  <p:tag name="OUTPUTTYPE" val="PNG"/>
  <p:tag name="IGUANATEXVERSION" val="162"/>
  <p:tag name="LATEXADDIN" val="\documentclass{article}&#10;\usepackage{amsmath}&#10;\pagestyle{empty}&#10;\begin{document}&#10;&#10;\begin{equation*}&#10;J = \max_{u} d = \int_{0}^{t_f} -u(t) dt&#10;\end{equation*}&#10;&#10;&#10;\end{document}"/>
  <p:tag name="IGUANATEXSIZE" val="30"/>
  <p:tag name="IGUANATEXCURSOR" val="155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26.4341"/>
  <p:tag name="ORIGINALWIDTH" val=" 1684.289"/>
  <p:tag name="OUTPUTTYPE" val="PNG"/>
  <p:tag name="IGUANATEXVERSION" val="162"/>
  <p:tag name="LATEXADDIN" val="\documentclass{article}&#10;\usepackage{amsmath}&#10;\pagestyle{empty}&#10;\begin{document}&#10;&#10;&#10;\begin{align*}&#10;\dot{b} &amp;= P_{in}(t)-k_{h}-k_{m}u(t)^{3}\\&#10;b(t) &amp;\in [b_{min}, b_{max}], \quad t\in[0, t_f]\\&#10;u(t) &amp;\in [u_{min}, u_{max}], \quad t\in[0,t_f]&#10;\end{align*}&#10;&#10;\end{document}"/>
  <p:tag name="IGUANATEXSIZE" val="20"/>
  <p:tag name="IGUANATEXCURSOR" val="176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713.1609"/>
  <p:tag name="ORIGINALWIDTH" val=" 1684.289"/>
  <p:tag name="OUTPUTTYPE" val="PNG"/>
  <p:tag name="IGUANATEXVERSION" val="162"/>
  <p:tag name="LATEXADDIN" val="\documentclass{article}&#10;\usepackage{amsmath}&#10;\pagestyle{empty}&#10;\begin{document}&#10;&#10;&#10;\begin{align*}&#10;\dot{b} &amp;= P_{in}(t)-k_{h}-k_{m}u(t)^{3}\\&#10;b(t) &amp;\in [b_{min}, b_{max}], \quad t\in[0, t_f]\\&#10;u(t) &amp;\in [u_{min}, u_{max}], \quad t\in[0,t_f]\\&#10;b(0) &amp;= b(t_f)&#10;\end{align*}&#10;&#10;\end{document}"/>
  <p:tag name="IGUANATEXSIZE" val="20"/>
  <p:tag name="IGUANATEXCURSOR" val="255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563.9295"/>
  <p:tag name="OUTPUTTYPE" val="PNG"/>
  <p:tag name="IGUANATEXVERSION" val="162"/>
  <p:tag name="LATEXADDIN" val="\documentclass{article}&#10;\usepackage{amsmath}&#10;\pagestyle{empty}&#10;\begin{document}&#10;&#10;&#10;subject to:&#10;&#10;\end{document}"/>
  <p:tag name="IGUANATEXSIZE" val="20"/>
  <p:tag name="IGUANATEXCURSOR" val="93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08.2115"/>
  <p:tag name="ORIGINALWIDTH" val=" 1382.827"/>
  <p:tag name="OUTPUTTYPE" val="PNG"/>
  <p:tag name="IGUANATEXVERSION" val="162"/>
  <p:tag name="LATEXADDIN" val="\documentclass{article}&#10;\usepackage{amsmath}&#10;\pagestyle{empty}&#10;\begin{document}&#10;&#10;\begin{equation*}&#10;J = \max_{u} d = \int_{0}^{t_f} -u(t) dt&#10;\end{equation*}&#10;&#10;&#10;\end{document}"/>
  <p:tag name="IGUANATEXSIZE" val="30"/>
  <p:tag name="IGUANATEXCURSOR" val="155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563.9295"/>
  <p:tag name="OUTPUTTYPE" val="PNG"/>
  <p:tag name="IGUANATEXVERSION" val="162"/>
  <p:tag name="LATEXADDIN" val="\documentclass{article}&#10;\usepackage{amsmath}&#10;\pagestyle{empty}&#10;\begin{document}&#10;&#10;&#10;subject to:&#10;&#10;\end{document}"/>
  <p:tag name="IGUANATEXSIZE" val="20"/>
  <p:tag name="IGUANATEXCURSOR" val="93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26.4341"/>
  <p:tag name="ORIGINALWIDTH" val=" 1684.289"/>
  <p:tag name="OUTPUTTYPE" val="PNG"/>
  <p:tag name="IGUANATEXVERSION" val="162"/>
  <p:tag name="LATEXADDIN" val="\documentclass{article}&#10;\usepackage{amsmath}&#10;\pagestyle{empty}&#10;\begin{document}&#10;&#10;&#10;\begin{align*}&#10;\dot{b} &amp;= P_{in}(t)-k_{h}-k_{m}u(t)^{3}\\&#10;b_{l} &amp;\leq b(t) \leq b_{u}, \quad t\in[0, t_f]\\&#10;u(t) &amp;\in [u_{min}, u_{max}], \quad t\in[0,t_f]&#10;\end{align*}&#10;&#10;\end{document}"/>
  <p:tag name="IGUANATEXSIZE" val="20"/>
  <p:tag name="IGUANATEXCURSOR" val="251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98.4252"/>
  <p:tag name="ORIGINALWIDTH" val=" 1509.561"/>
  <p:tag name="OUTPUTTYPE" val="PNG"/>
  <p:tag name="IGUANATEXVERSION" val="162"/>
  <p:tag name="LATEXADDIN" val="\documentclass{article}&#10;\usepackage{amsmath}&#10;\pagestyle{empty}&#10;\begin{document}&#10;&#10;\begin{equation*}&#10;    u^{*} = \begin{cases}&#10;        u_{max}, &amp; b \geq b_u(t)\\&#10;        u_{min}, &amp; b \leq b_l(t)\\&#10;        \sqrt{\frac{-1}{3k_m p_1}}, &amp; \text{otherwise}&#10;    \end{cases}&#10;\end{equation*}&#10;&#10;&#10;\end{document}"/>
  <p:tag name="IGUANATEXSIZE" val="20"/>
  <p:tag name="IGUANATEXCURSOR" val="280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43.4571"/>
  <p:tag name="ORIGINALWIDTH" val=" 2336.708"/>
  <p:tag name="OUTPUTTYPE" val="PNG"/>
  <p:tag name="IGUANATEXVERSION" val="162"/>
  <p:tag name="LATEXADDIN" val="\documentclass{article}&#10;\usepackage{amsmath}&#10;\usepackage{bbm}&#10;\pagestyle{empty}&#10;\begin{document}&#10;&#10;\begin{align*}&#10;    H(t,x,u,p) = -u + p_1(P_{in} - k_h - k_m u^3) \\&#10;    + p_2((b_u - b)^2 \mathbbm{1}(b - b_u) + (b - b_l)^2 \mathbbm{1}(b_l - b)) \nonumber&#10;\end{align*}&#10;&#10;\end{document}"/>
  <p:tag name="IGUANATEXSIZE" val="20"/>
  <p:tag name="IGUANATEXCURSOR" val="196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417.323"/>
  <p:tag name="ORIGINALWIDTH" val=" 1191.601"/>
  <p:tag name="OUTPUTTYPE" val="PNG"/>
  <p:tag name="IGUANATEXVERSION" val="162"/>
  <p:tag name="LATEXADDIN" val="\documentclass{article}&#10;\usepackage{amsmath}&#10;\usepackage{mathtools}&#10;\pagestyle{empty}&#10;\begin{document}&#10;&#10;\begin{align*}&#10;u &amp;\coloneqq \text{speed}\\&#10;t &amp;\coloneqq \text{time}\\&#10;b &amp;\coloneqq \text{state of charge}\\&#10;P_{in} &amp;\coloneqq \text{power input}\\&#10;k_h &amp;\coloneqq \text{hotel load}\\&#10;k_m &amp;\coloneqq \text{motor constant}\\&#10;x &amp;\coloneqq \text{states}\\&#10;p &amp;\coloneqq \text{costates}&#10;\end{align*}&#10;&#10;&#10;\end{document}"/>
  <p:tag name="IGUANATEXSIZE" val="20"/>
  <p:tag name="IGUANATEXCURSOR" val="211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22.6846"/>
  <p:tag name="ORIGINALWIDTH" val=" 2698.913"/>
  <p:tag name="OUTPUTTYPE" val="PNG"/>
  <p:tag name="IGUANATEXVERSION" val="162"/>
  <p:tag name="LATEXADDIN" val="\documentclass{article}&#10;\usepackage{amsmath}&#10;\usepackage{bbm}&#10;\pagestyle{empty}&#10;\begin{document}&#10;&#10;&#10;\begin{align*}&#10;\dot{p}_1 &amp;= -2p_2(b_u - b)\mathbbm{1}(b - b_u) &#10;+ p_2(b_u - b)^2 \delta(b - b_u) \nonumber\\&#10;&amp;\quad + 2p_2(b - b_l)\mathbbm{1}(b_l - b) &#10;+ p_2(b - b_l)^2 \delta(b_l - b)\\&#10;\dot{p}_2 &amp;= 0&#10;\end{align*}&#10;&#10;\end{document}"/>
  <p:tag name="IGUANATEXSIZE" val="20"/>
  <p:tag name="IGUANATEXCURSOR" val="149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693.6633"/>
  <p:tag name="OUTPUTTYPE" val="PNG"/>
  <p:tag name="IGUANATEXVERSION" val="162"/>
  <p:tag name="LATEXADDIN" val="\documentclass{article}&#10;\usepackage{amsmath}&#10;\pagestyle{empty}&#10;\begin{document}&#10;&#10;Hamiltonian:&#10;&#10;&#10;\end{document}"/>
  <p:tag name="IGUANATEXSIZE" val="20"/>
  <p:tag name="IGUANATEXCURSOR" val="92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858.6427"/>
  <p:tag name="OUTPUTTYPE" val="PNG"/>
  <p:tag name="IGUANATEXVERSION" val="162"/>
  <p:tag name="LATEXADDIN" val="\documentclass{article}&#10;\usepackage{amsmath}&#10;\pagestyle{empty}&#10;\begin{document}&#10;&#10;State equations:&#10;&#10;&#10;\end{document}"/>
  <p:tag name="IGUANATEXSIZE" val="20"/>
  <p:tag name="IGUANATEXCURSOR" val="96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563.9295"/>
  <p:tag name="OUTPUTTYPE" val="PNG"/>
  <p:tag name="IGUANATEXVERSION" val="162"/>
  <p:tag name="LATEXADDIN" val="\documentclass{article}&#10;\usepackage{amsmath}&#10;\pagestyle{empty}&#10;\begin{document}&#10;&#10;&#10;subject to:&#10;&#10;\end{document}"/>
  <p:tag name="IGUANATEXSIZE" val="20"/>
  <p:tag name="IGUANATEXCURSOR" val="93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990.6262"/>
  <p:tag name="OUTPUTTYPE" val="PNG"/>
  <p:tag name="IGUANATEXVERSION" val="162"/>
  <p:tag name="LATEXADDIN" val="\documentclass{article}&#10;\usepackage{amsmath}&#10;\pagestyle{empty}&#10;\begin{document}&#10;&#10;Costate equations:&#10;&#10;&#10;\end{document}"/>
  <p:tag name="IGUANATEXSIZE" val="20"/>
  <p:tag name="IGUANATEXCURSOR" val="98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79.4526"/>
  <p:tag name="ORIGINALWIDTH" val=" 2772.404"/>
  <p:tag name="OUTPUTTYPE" val="PNG"/>
  <p:tag name="IGUANATEXVERSION" val="162"/>
  <p:tag name="LATEXADDIN" val="\documentclass{article}&#10;\usepackage{amsmath}&#10;\usepackage{bbm}&#10;\pagestyle{empty}&#10;\begin{document}&#10;&#10;\begin{equation*}&#10;    \Vec{\dot{x}} =&#10;    \begin{bmatrix}&#10;        \dot{b}(t) \\[6pt]&#10;        \dot{x}_{2}(t)&#10;    \end{bmatrix}&#10;    =&#10;    \begin{bmatrix}&#10;        P_{\text{in}}(t) - k_h - k_m u(t)^3 \\[6pt]&#10;        b^2\, \mathbbm{1}(-b) + (b_{\max} - b)^2\, \mathbbm{1}(b_{\max} - b)&#10;    \end{bmatrix}&#10;\end{equation*}&#10;&#10;&#10;\end{document}"/>
  <p:tag name="IGUANATEXSIZE" val="20"/>
  <p:tag name="IGUANATEXCURSOR" val="361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98.4252"/>
  <p:tag name="ORIGINALWIDTH" val=" 1509.561"/>
  <p:tag name="OUTPUTTYPE" val="PNG"/>
  <p:tag name="IGUANATEXVERSION" val="162"/>
  <p:tag name="LATEXADDIN" val="\documentclass{article}&#10;\usepackage{amsmath}&#10;\pagestyle{empty}&#10;\begin{document}&#10;&#10;\begin{equation*}&#10;    u^{*} = \begin{cases}&#10;        u_{max}, &amp; b \geq b_u(t)\\&#10;        u_{min}, &amp; b \leq b_l(t)\\&#10;        \sqrt{\frac{-1}{3k_m p_1}}, &amp; \text{otherwise}&#10;    \end{cases}&#10;\end{equation*}&#10;&#10;&#10;\end{document}"/>
  <p:tag name="IGUANATEXSIZE" val="20"/>
  <p:tag name="IGUANATEXCURSOR" val="280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09.6738"/>
  <p:tag name="ORIGINALWIDTH" val=" 1535.058"/>
  <p:tag name="OUTPUTTYPE" val="PNG"/>
  <p:tag name="IGUANATEXVERSION" val="162"/>
  <p:tag name="LATEXADDIN" val="\documentclass{article}&#10;\usepackage{amsmath}&#10;\pagestyle{empty}&#10;\begin{document}&#10;&#10;\begin{enumerate}&#10;\item Model Predictive Control&#10;\item Iterative Learning&#10;\item Naive Approach&#10;\end{enumerate}&#10;&#10;&#10;\end{document}"/>
  <p:tag name="IGUANATEXSIZE" val="20"/>
  <p:tag name="IGUANATEXCURSOR" val="175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08.174"/>
  <p:tag name="ORIGINALWIDTH" val=" 1388.826"/>
  <p:tag name="OUTPUTTYPE" val="PNG"/>
  <p:tag name="IGUANATEXVERSION" val="162"/>
  <p:tag name="LATEXADDIN" val="\documentclass{article}&#10;\usepackage{amsmath}&#10;\pagestyle{empty}&#10;\begin{document}&#10;&#10;Drawbacks:&#10;\begin{enumerate}&#10;\item Requires forecast&#10;\item Computational burden&#10;\end{enumerate}&#10;&#10;&#10;\end{document}"/>
  <p:tag name="IGUANATEXSIZE" val="20"/>
  <p:tag name="IGUANATEXCURSOR" val="160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99.2126"/>
  <p:tag name="ORIGINALWIDTH" val=" 2095.238"/>
  <p:tag name="OUTPUTTYPE" val="PNG"/>
  <p:tag name="IGUANATEXVERSION" val="162"/>
  <p:tag name="LATEXADDIN" val="\documentclass{article}&#10;\usepackage{amsmath}&#10;\pagestyle{empty}&#10;\begin{document}&#10;&#10;\begin{equation*}&#10;\tilde{J}_{\infty}^{*}(b) = T\left(v \left(P_{avg} + \frac{b}{T}\right)  - v(P_{avg}) \right)&#10;\end{equation*}&#10;&#10;&#10;\end{document}"/>
  <p:tag name="IGUANATEXSIZE" val="20"/>
  <p:tag name="IGUANATEXCURSOR" val="105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98.4252"/>
  <p:tag name="ORIGINALWIDTH" val=" 1509.561"/>
  <p:tag name="OUTPUTTYPE" val="PNG"/>
  <p:tag name="IGUANATEXVERSION" val="162"/>
  <p:tag name="LATEXADDIN" val="\documentclass{article}&#10;\usepackage{amsmath}&#10;\pagestyle{empty}&#10;\begin{document}&#10;&#10;\begin{equation*}&#10;    u^{*} = \begin{cases}&#10;        u_{max}, &amp; b \geq b_u(t)\\&#10;        u_{min}, &amp; b \leq b_l(t)\\&#10;        \sqrt{\frac{-1}{3k_m p_1}}, &amp; \text{otherwise}&#10;    \end{cases}&#10;\end{equation*}&#10;&#10;&#10;\end{document}"/>
  <p:tag name="IGUANATEXSIZE" val="20"/>
  <p:tag name="IGUANATEXCURSOR" val="280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09.6738"/>
  <p:tag name="ORIGINALWIDTH" val=" 1535.058"/>
  <p:tag name="OUTPUTTYPE" val="PNG"/>
  <p:tag name="IGUANATEXVERSION" val="162"/>
  <p:tag name="LATEXADDIN" val="\documentclass{article}&#10;\usepackage{amsmath}&#10;\pagestyle{empty}&#10;\begin{document}&#10;&#10;\begin{enumerate}&#10;\item Model Predictive Control&#10;\item Iterative Learning&#10;\item Naive Approach&#10;\end{enumerate}&#10;&#10;&#10;\end{document}"/>
  <p:tag name="IGUANATEXSIZE" val="20"/>
  <p:tag name="IGUANATEXCURSOR" val="175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46.2317"/>
  <p:tag name="ORIGINALWIDTH" val=" 1532.059"/>
  <p:tag name="OUTPUTTYPE" val="PNG"/>
  <p:tag name="IGUANATEXVERSION" val="162"/>
  <p:tag name="LATEXADDIN" val="\documentclass{article}&#10;\usepackage{amsmath}&#10;\pagestyle{empty}&#10;\begin{document}&#10;&#10;\begin{equation*}&#10;u^{i+1} = u^{i} + k_p (b^i(t_f) - b^i_{des})&#10;\end{equation*}&#10;&#10;&#10;\end{document}"/>
  <p:tag name="IGUANATEXSIZE" val="20"/>
  <p:tag name="IGUANATEXCURSOR" val="143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66.9666"/>
  <p:tag name="ORIGINALWIDTH" val=" 1539.557"/>
  <p:tag name="OUTPUTTYPE" val="PNG"/>
  <p:tag name="IGUANATEXVERSION" val="162"/>
  <p:tag name="LATEXADDIN" val="\documentclass{article}&#10;\usepackage{amsmath}&#10;\pagestyle{empty}&#10;\begin{document}&#10;&#10;\begin{flushleft}&#10;Daily update\\&#10;(proportional learning gain):&#10;\end{flushleft}&#10;&#10;\end{document}"/>
  <p:tag name="IGUANATEXSIZE" val="20"/>
  <p:tag name="IGUANATEXCURSOR" val="159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39.37"/>
  <p:tag name="ORIGINALWIDTH" val=" 1191.601"/>
  <p:tag name="OUTPUTTYPE" val="PNG"/>
  <p:tag name="IGUANATEXVERSION" val="162"/>
  <p:tag name="LATEXADDIN" val="\documentclass{article}&#10;\usepackage{amsmath}&#10;\usepackage{mathtools}&#10;\pagestyle{empty}&#10;\begin{document}&#10;&#10;\begin{align*}&#10;u &amp;\coloneqq \text{speed}\\&#10;t &amp;\coloneqq \text{time}\\&#10;b &amp;\coloneqq \text{state of charge}\\&#10;P_{in} &amp;\coloneqq \text{power input}\\&#10;k_h &amp;\coloneqq \text{hotel load}\\&#10;k_m &amp;\coloneqq \text{motor constant}&#10;\end{align*}&#10;&#10;&#10;\end{document}"/>
  <p:tag name="IGUANATEXSIZE" val="20"/>
  <p:tag name="IGUANATEXCURSOR" val="322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45.369"/>
  <p:tag name="ORIGINALWIDTH" val=" 1728.534"/>
  <p:tag name="OUTPUTTYPE" val="PNG"/>
  <p:tag name="IGUANATEXVERSION" val="162"/>
  <p:tag name="LATEXADDIN" val="\documentclass{article}&#10;\usepackage{amsmath}&#10;\usepackage{mathtools}&#10;\pagestyle{empty}&#10;\begin{document}&#10;&#10;\begin{align*}&#10;u &amp;\coloneqq \text{speed}\\&#10;i &amp; \coloneqq \text{iteration/day}\\&#10;t &amp;\coloneqq \text{time}\\&#10;b &amp;\coloneqq \text{state of charge}\\&#10;k_p &amp;\coloneqq \text{proportional learning gain}\\&#10;k_d &amp;\coloneqq \text{rate-based gain}&#10;\end{align*}&#10;&#10;&#10;\end{document}"/>
  <p:tag name="IGUANATEXSIZE" val="20"/>
  <p:tag name="IGUANATEXCURSOR" val="337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6.23921"/>
  <p:tag name="ORIGINALWIDTH" val=" 500.9374"/>
  <p:tag name="OUTPUTTYPE" val="PNG"/>
  <p:tag name="IGUANATEXVERSION" val="162"/>
  <p:tag name="LATEXADDIN" val="\documentclass{article}&#10;\usepackage{amsmath}&#10;\pagestyle{empty}&#10;\begin{document}&#10;&#10;Notation:&#10;&#10;&#10;\end{document}"/>
  <p:tag name="IGUANATEXSIZE" val="20"/>
  <p:tag name="IGUANATEXCURSOR" val="90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68.4665"/>
  <p:tag name="ORIGINALWIDTH" val=" 1024.372"/>
  <p:tag name="OUTPUTTYPE" val="PNG"/>
  <p:tag name="IGUANATEXVERSION" val="162"/>
  <p:tag name="LATEXADDIN" val="\documentclass{article}&#10;\usepackage{amsmath}&#10;\pagestyle{empty}&#10;\begin{document}&#10;&#10;\begin{flushleft}&#10;Continuous update\\&#10;(rate-based gain):&#10;\end{flushleft}&#10;&#10;\end{document}"/>
  <p:tag name="IGUANATEXSIZE" val="20"/>
  <p:tag name="IGUANATEXCURSOR" val="130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40.9824"/>
  <p:tag name="ORIGINALWIDTH" val=" 1857.518"/>
  <p:tag name="OUTPUTTYPE" val="PNG"/>
  <p:tag name="IGUANATEXVERSION" val="162"/>
  <p:tag name="LATEXADDIN" val="\documentclass{article}&#10;\usepackage{amsmath}&#10;\pagestyle{empty}&#10;\begin{document}&#10;&#10;\begin{equation*}&#10;u^{i}(t+1) = u^{i} + k_d (b^{i}(t) - b^{i-1}(t))&#10;\end{equation*}&#10;&#10;&#10;\end{document}"/>
  <p:tag name="IGUANATEXSIZE" val="20"/>
  <p:tag name="IGUANATEXCURSOR" val="147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98.4252"/>
  <p:tag name="ORIGINALWIDTH" val=" 1509.561"/>
  <p:tag name="OUTPUTTYPE" val="PNG"/>
  <p:tag name="IGUANATEXVERSION" val="162"/>
  <p:tag name="LATEXADDIN" val="\documentclass{article}&#10;\usepackage{amsmath}&#10;\pagestyle{empty}&#10;\begin{document}&#10;&#10;\begin{equation*}&#10;    u^{*} = \begin{cases}&#10;        u_{max}, &amp; b \geq b_u(t)\\&#10;        u_{min}, &amp; b \leq b_l(t)\\&#10;        \sqrt{\frac{-1}{3k_m p_1}}, &amp; \text{otherwise}&#10;    \end{cases}&#10;\end{equation*}&#10;&#10;&#10;\end{document}"/>
  <p:tag name="IGUANATEXSIZE" val="20"/>
  <p:tag name="IGUANATEXCURSOR" val="280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09.6738"/>
  <p:tag name="ORIGINALWIDTH" val=" 1535.058"/>
  <p:tag name="OUTPUTTYPE" val="PNG"/>
  <p:tag name="IGUANATEXVERSION" val="162"/>
  <p:tag name="LATEXADDIN" val="\documentclass{article}&#10;\usepackage{amsmath}&#10;\pagestyle{empty}&#10;\begin{document}&#10;&#10;\begin{enumerate}&#10;\item Model Predictive Control&#10;\item Iterative Learning&#10;\item Naive Approach&#10;\end{enumerate}&#10;&#10;&#10;\end{document}"/>
  <p:tag name="IGUANATEXSIZE" val="20"/>
  <p:tag name="IGUANATEXCURSOR" val="175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08.2115"/>
  <p:tag name="ORIGINALWIDTH" val=" 1676.79"/>
  <p:tag name="OUTPUTTYPE" val="PNG"/>
  <p:tag name="IGUANATEXVERSION" val="162"/>
  <p:tag name="LATEXADDIN" val="\documentclass{article}&#10;\usepackage{amsmath}&#10;\pagestyle{empty}&#10;\begin{document}&#10;&#10;&#10;\begin{equation*}&#10;0 = \int_{0}^{t_f} P_{in}(t) - k_h - k_m {u^*}^3 dt&#10;\end{equation*}&#10;&#10;&#10;\end{document}"/>
  <p:tag name="IGUANATEXSIZE" val="20"/>
  <p:tag name="IGUANATEXCURSOR" val="145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1480.315"/>
  <p:tag name="OUTPUTTYPE" val="PNG"/>
  <p:tag name="IGUANATEXVERSION" val="162"/>
  <p:tag name="LATEXADDIN" val="\documentclass{article}&#10;\usepackage{amsmath}&#10;\pagestyle{empty}&#10;\begin{document}&#10;&#10;Pick constant $u^*$ such that:&#10;&#10;&#10;\end{document}"/>
  <p:tag name="IGUANATEXSIZE" val="20"/>
  <p:tag name="IGUANATEXCURSOR" val="111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0.73866"/>
  <p:tag name="ORIGINALWIDTH" val=" 377.9528"/>
  <p:tag name="OUTPUTTYPE" val="PNG"/>
  <p:tag name="IGUANATEXVERSION" val="162"/>
  <p:tag name="LATEXADDIN" val="\documentclass{article}&#10;\usepackage{amsmath}&#10;\pagestyle{empty}&#10;\begin{document}&#10;&#10;Case 1:&#10;&#10;&#10;\end{document}"/>
  <p:tag name="IGUANATEXSIZE" val="20"/>
  <p:tag name="IGUANATEXCURSOR" val="88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26.4341"/>
  <p:tag name="ORIGINALWIDTH" val=" 1684.289"/>
  <p:tag name="OUTPUTTYPE" val="PNG"/>
  <p:tag name="IGUANATEXVERSION" val="162"/>
  <p:tag name="LATEXADDIN" val="\documentclass{article}&#10;\usepackage{amsmath}&#10;\pagestyle{empty}&#10;\begin{document}&#10;&#10;&#10;\begin{align*}&#10;\dot{b} &amp;= P_{in}(t)-k_{h}-k_{m}u(t)^{3}\\&#10;b_{l} &amp;\leq b(t) \leq b_{u}, \quad t\in[0, t_f]\\&#10;u(t) &amp;\in [u_{min}, u_{max}], \quad t\in[0,t_f]&#10;\end{align*}&#10;&#10;\end{document}"/>
  <p:tag name="IGUANATEXSIZE" val="20"/>
  <p:tag name="IGUANATEXCURSOR" val="251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6.23921"/>
  <p:tag name="ORIGINALWIDTH" val=" 500.9374"/>
  <p:tag name="OUTPUTTYPE" val="PNG"/>
  <p:tag name="IGUANATEXVERSION" val="162"/>
  <p:tag name="LATEXADDIN" val="\documentclass{article}&#10;\usepackage{amsmath}&#10;\pagestyle{empty}&#10;\begin{document}&#10;&#10;Notation:&#10;&#10;&#10;\end{document}"/>
  <p:tag name="IGUANATEXSIZE" val="20"/>
  <p:tag name="IGUANATEXCURSOR" val="90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0.73866"/>
  <p:tag name="ORIGINALWIDTH" val=" 377.9528"/>
  <p:tag name="OUTPUTTYPE" val="PNG"/>
  <p:tag name="IGUANATEXVERSION" val="162"/>
  <p:tag name="LATEXADDIN" val="\documentclass{article}&#10;\usepackage{amsmath}&#10;\pagestyle{empty}&#10;\begin{document}&#10;&#10;Case 2:&#10;&#10;&#10;\end{document}"/>
  <p:tag name="IGUANATEXSIZE" val="20"/>
  <p:tag name="IGUANATEXCURSOR" val="87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26.4341"/>
  <p:tag name="ORIGINALWIDTH" val=" 1552.306"/>
  <p:tag name="OUTPUTTYPE" val="PNG"/>
  <p:tag name="IGUANATEXVERSION" val="162"/>
  <p:tag name="LATEXADDIN" val="\documentclass{article}&#10;\usepackage{amsmath}&#10;\pagestyle{empty}&#10;\begin{document}&#10;&#10;&#10;\begin{align*}&#10;\dot{b} &amp;= P_{in}(t)-k_{h}-k_{m}u(t)^{3}\\&#10;b_{l} &amp;\leq b(t) \leq b_{u}, \quad t\in[0, t_f]\\&#10;u(t) &amp;= u^*, \quad t\in[0,t_f]&#10;\end{align*}&#10;&#10;\end{document}"/>
  <p:tag name="IGUANATEXSIZE" val="20"/>
  <p:tag name="IGUANATEXCURSOR" val="201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08.2115"/>
  <p:tag name="ORIGINALWIDTH" val=" 1382.827"/>
  <p:tag name="OUTPUTTYPE" val="PNG"/>
  <p:tag name="IGUANATEXVERSION" val="162"/>
  <p:tag name="LATEXADDIN" val="\documentclass{article}&#10;\usepackage{amsmath}&#10;\pagestyle{empty}&#10;\begin{document}&#10;&#10;\begin{equation*}&#10;J = \max_{u} d = \int_{0}^{t_f} -u(t) dt&#10;\end{equation*}&#10;&#10;&#10;\end{document}"/>
  <p:tag name="IGUANATEXSIZE" val="30"/>
  <p:tag name="IGUANATEXCURSOR" val="155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26.4341"/>
  <p:tag name="ORIGINALWIDTH" val=" 1684.289"/>
  <p:tag name="OUTPUTTYPE" val="PNG"/>
  <p:tag name="IGUANATEXVERSION" val="162"/>
  <p:tag name="LATEXADDIN" val="\documentclass{article}&#10;\usepackage{amsmath}&#10;\pagestyle{empty}&#10;\begin{document}&#10;&#10;&#10;\begin{align*}&#10;\dot{b} &amp;= P_{in}(t)-k_{h}-k_{m}u(t)^{3}\\&#10;b(t) &amp;\in [b_{min}, b_{max}], \quad t\in[0, t_f]\\&#10;u(t) &amp;\in [u_{min}, u_{max}], \quad t\in[0,t_f]&#10;\end{align*}&#10;&#10;\end{document}"/>
  <p:tag name="IGUANATEXSIZE" val="20"/>
  <p:tag name="IGUANATEXCURSOR" val="176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563.9295"/>
  <p:tag name="OUTPUTTYPE" val="PNG"/>
  <p:tag name="IGUANATEXVERSION" val="162"/>
  <p:tag name="LATEXADDIN" val="\documentclass{article}&#10;\usepackage{amsmath}&#10;\pagestyle{empty}&#10;\begin{document}&#10;&#10;&#10;subject to:&#10;&#10;\end{document}"/>
  <p:tag name="IGUANATEXSIZE" val="20"/>
  <p:tag name="IGUANATEXCURSOR" val="93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08.2115"/>
  <p:tag name="ORIGINALWIDTH" val=" 1382.827"/>
  <p:tag name="OUTPUTTYPE" val="PNG"/>
  <p:tag name="IGUANATEXVERSION" val="162"/>
  <p:tag name="LATEXADDIN" val="\documentclass{article}&#10;\usepackage{amsmath}&#10;\pagestyle{empty}&#10;\begin{document}&#10;&#10;\begin{equation*}&#10;J = \max_{u} d = \int_{0}^{t_f} -u(t) dt&#10;\end{equation*}&#10;&#10;&#10;\end{document}"/>
  <p:tag name="IGUANATEXSIZE" val="30"/>
  <p:tag name="IGUANATEXCURSOR" val="155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heme/theme1.xml><?xml version="1.0" encoding="utf-8"?>
<a:theme xmlns:a="http://schemas.openxmlformats.org/drawingml/2006/main" name="Title Slide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A38B4DA8-D875-4F66-85F0-A4B01AE52AB6}" vid="{F6D646BC-C078-421D-A931-F913FB65E6AC}"/>
    </a:ext>
  </a:extLst>
</a:theme>
</file>

<file path=ppt/theme/theme2.xml><?xml version="1.0" encoding="utf-8"?>
<a:theme xmlns:a="http://schemas.openxmlformats.org/drawingml/2006/main" name="Content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A38B4DA8-D875-4F66-85F0-A4B01AE52AB6}" vid="{A39BC171-0637-4480-BF83-5328B08A94C7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maize_and_blue_template</Template>
  <TotalTime>6389</TotalTime>
  <Words>1014</Words>
  <Application>Microsoft Office PowerPoint</Application>
  <PresentationFormat>On-screen Show (16:9)</PresentationFormat>
  <Paragraphs>169</Paragraphs>
  <Slides>33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Cambria Math</vt:lpstr>
      <vt:lpstr>Title Slide 1</vt:lpstr>
      <vt:lpstr>Content Slide 2</vt:lpstr>
      <vt:lpstr>Fusion of Indirect Methods and Iterative Learning for Persistent Velocity Trajectory Optimization of a Sustainably Powered Autonomous Surface Vessel</vt:lpstr>
      <vt:lpstr>Outline</vt:lpstr>
      <vt:lpstr>Why do we want to run persistent missions?</vt:lpstr>
      <vt:lpstr>A Solar-powered ASV</vt:lpstr>
      <vt:lpstr>How can we control the ASV?</vt:lpstr>
      <vt:lpstr>What are we trying to solve?</vt:lpstr>
      <vt:lpstr>Why is this difficult to solve?</vt:lpstr>
      <vt:lpstr>Why is this difficult to solve?</vt:lpstr>
      <vt:lpstr>Why is this difficult to solve?</vt:lpstr>
      <vt:lpstr>Lower SOC Constraint</vt:lpstr>
      <vt:lpstr>Upper SOC Constraint</vt:lpstr>
      <vt:lpstr>Why is this difficult to solve?</vt:lpstr>
      <vt:lpstr>What are we trying to solve?</vt:lpstr>
      <vt:lpstr>The Control Solution</vt:lpstr>
      <vt:lpstr>How do we solve for the costate?</vt:lpstr>
      <vt:lpstr>Model Predictive Control</vt:lpstr>
      <vt:lpstr>How do we solve for the costate?</vt:lpstr>
      <vt:lpstr>Iterative Learning Update Law</vt:lpstr>
      <vt:lpstr>How do we solve for the costate?</vt:lpstr>
      <vt:lpstr>Comparison Constant Velocity Strategies</vt:lpstr>
      <vt:lpstr>Real time realization: Irradiance models</vt:lpstr>
      <vt:lpstr>Real time realization: Results</vt:lpstr>
      <vt:lpstr>Conclusion</vt:lpstr>
      <vt:lpstr>Backup Slides</vt:lpstr>
      <vt:lpstr>Questions?</vt:lpstr>
      <vt:lpstr>How do we collect oceanographic measurements?</vt:lpstr>
      <vt:lpstr>Revised Constraints</vt:lpstr>
      <vt:lpstr>Iterative Learning Update Law</vt:lpstr>
      <vt:lpstr>Characterizing P_in (t) as a mathematical function [3]</vt:lpstr>
      <vt:lpstr>P_in (t) in the real world: ERA5 Model [4]</vt:lpstr>
      <vt:lpstr>Results – Model Irradiance</vt:lpstr>
      <vt:lpstr>Results – Real World Irradiance</vt:lpstr>
      <vt:lpstr>Applying Indirect Methods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 11, 2024 Updates</dc:title>
  <cp:lastModifiedBy>Kavin Govindarajan</cp:lastModifiedBy>
  <cp:revision>4</cp:revision>
  <dcterms:modified xsi:type="dcterms:W3CDTF">2025-08-27T00:24:21Z</dcterms:modified>
</cp:coreProperties>
</file>