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700" r:id="rId2"/>
  </p:sldMasterIdLst>
  <p:notesMasterIdLst>
    <p:notesMasterId r:id="rId43"/>
  </p:notesMasterIdLst>
  <p:sldIdLst>
    <p:sldId id="256" r:id="rId3"/>
    <p:sldId id="359" r:id="rId4"/>
    <p:sldId id="336" r:id="rId5"/>
    <p:sldId id="373" r:id="rId6"/>
    <p:sldId id="358" r:id="rId7"/>
    <p:sldId id="337" r:id="rId8"/>
    <p:sldId id="363" r:id="rId9"/>
    <p:sldId id="364" r:id="rId10"/>
    <p:sldId id="370" r:id="rId11"/>
    <p:sldId id="341" r:id="rId12"/>
    <p:sldId id="368" r:id="rId13"/>
    <p:sldId id="342" r:id="rId14"/>
    <p:sldId id="347" r:id="rId15"/>
    <p:sldId id="372" r:id="rId16"/>
    <p:sldId id="365" r:id="rId17"/>
    <p:sldId id="369" r:id="rId18"/>
    <p:sldId id="366" r:id="rId19"/>
    <p:sldId id="367" r:id="rId20"/>
    <p:sldId id="352" r:id="rId21"/>
    <p:sldId id="354" r:id="rId22"/>
    <p:sldId id="371" r:id="rId23"/>
    <p:sldId id="355" r:id="rId24"/>
    <p:sldId id="361" r:id="rId25"/>
    <p:sldId id="331" r:id="rId26"/>
    <p:sldId id="297" r:id="rId27"/>
    <p:sldId id="285" r:id="rId28"/>
    <p:sldId id="287" r:id="rId29"/>
    <p:sldId id="305" r:id="rId30"/>
    <p:sldId id="338" r:id="rId31"/>
    <p:sldId id="360" r:id="rId32"/>
    <p:sldId id="351" r:id="rId33"/>
    <p:sldId id="335" r:id="rId34"/>
    <p:sldId id="362" r:id="rId35"/>
    <p:sldId id="321" r:id="rId36"/>
    <p:sldId id="344" r:id="rId37"/>
    <p:sldId id="348" r:id="rId38"/>
    <p:sldId id="350" r:id="rId39"/>
    <p:sldId id="349" r:id="rId40"/>
    <p:sldId id="320" r:id="rId41"/>
    <p:sldId id="317" r:id="rId4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CECE"/>
    <a:srgbClr val="FF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9402" autoAdjust="0"/>
  </p:normalViewPr>
  <p:slideViewPr>
    <p:cSldViewPr snapToGrid="0">
      <p:cViewPr varScale="1">
        <p:scale>
          <a:sx n="121" d="100"/>
          <a:sy n="121" d="100"/>
        </p:scale>
        <p:origin x="92" y="2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vin Govindarajan" userId="6d3d07dabf44099e" providerId="LiveId" clId="{A24F909F-D65C-4489-B3DE-FD26E4042EF7}"/>
    <pc:docChg chg="undo redo custSel addSld delSld modSld sldOrd modMainMaster">
      <pc:chgData name="Kavin Govindarajan" userId="6d3d07dabf44099e" providerId="LiveId" clId="{A24F909F-D65C-4489-B3DE-FD26E4042EF7}" dt="2025-12-12T12:45:45.616" v="6232"/>
      <pc:docMkLst>
        <pc:docMk/>
      </pc:docMkLst>
      <pc:sldChg chg="addSp modSp mod">
        <pc:chgData name="Kavin Govindarajan" userId="6d3d07dabf44099e" providerId="LiveId" clId="{A24F909F-D65C-4489-B3DE-FD26E4042EF7}" dt="2025-12-12T12:45:45.616" v="6232"/>
        <pc:sldMkLst>
          <pc:docMk/>
          <pc:sldMk cId="0" sldId="256"/>
        </pc:sldMkLst>
        <pc:spChg chg="add mod">
          <ac:chgData name="Kavin Govindarajan" userId="6d3d07dabf44099e" providerId="LiveId" clId="{A24F909F-D65C-4489-B3DE-FD26E4042EF7}" dt="2025-12-12T12:45:45.616" v="6232"/>
          <ac:spMkLst>
            <pc:docMk/>
            <pc:sldMk cId="0" sldId="256"/>
            <ac:spMk id="2" creationId="{B0A7D14B-7EC7-47C7-128A-58B40C111D48}"/>
          </ac:spMkLst>
        </pc:spChg>
      </pc:sldChg>
      <pc:sldChg chg="addSp">
        <pc:chgData name="Kavin Govindarajan" userId="6d3d07dabf44099e" providerId="LiveId" clId="{A24F909F-D65C-4489-B3DE-FD26E4042EF7}" dt="2025-12-12T12:45:45.616" v="6232"/>
        <pc:sldMkLst>
          <pc:docMk/>
          <pc:sldMk cId="3814823902" sldId="285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3814823902" sldId="285"/>
            <ac:spMk id="4" creationId="{11998979-2D20-826D-57B4-EBD1B3A909BA}"/>
          </ac:spMkLst>
        </pc:spChg>
      </pc:sldChg>
      <pc:sldChg chg="addSp">
        <pc:chgData name="Kavin Govindarajan" userId="6d3d07dabf44099e" providerId="LiveId" clId="{A24F909F-D65C-4489-B3DE-FD26E4042EF7}" dt="2025-12-12T12:45:45.616" v="6232"/>
        <pc:sldMkLst>
          <pc:docMk/>
          <pc:sldMk cId="2208854584" sldId="287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2208854584" sldId="287"/>
            <ac:spMk id="4" creationId="{6A2E831B-C670-4C23-ACE0-C258CF56D0DA}"/>
          </ac:spMkLst>
        </pc:spChg>
      </pc:sldChg>
      <pc:sldChg chg="addSp">
        <pc:chgData name="Kavin Govindarajan" userId="6d3d07dabf44099e" providerId="LiveId" clId="{A24F909F-D65C-4489-B3DE-FD26E4042EF7}" dt="2025-12-12T12:45:45.616" v="6232"/>
        <pc:sldMkLst>
          <pc:docMk/>
          <pc:sldMk cId="1889409354" sldId="297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1889409354" sldId="297"/>
            <ac:spMk id="4" creationId="{BA7BF734-4578-1A70-CC76-5790A7A4F320}"/>
          </ac:spMkLst>
        </pc:spChg>
      </pc:sldChg>
      <pc:sldChg chg="addSp delSp add mod ord">
        <pc:chgData name="Kavin Govindarajan" userId="6d3d07dabf44099e" providerId="LiveId" clId="{A24F909F-D65C-4489-B3DE-FD26E4042EF7}" dt="2025-12-12T12:45:45.616" v="6232"/>
        <pc:sldMkLst>
          <pc:docMk/>
          <pc:sldMk cId="4139379924" sldId="305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4139379924" sldId="305"/>
            <ac:spMk id="4" creationId="{40CB549A-0F7E-4E9D-462A-03B559D7632D}"/>
          </ac:spMkLst>
        </pc:spChg>
      </pc:sldChg>
      <pc:sldChg chg="addSp">
        <pc:chgData name="Kavin Govindarajan" userId="6d3d07dabf44099e" providerId="LiveId" clId="{A24F909F-D65C-4489-B3DE-FD26E4042EF7}" dt="2025-12-12T12:45:45.616" v="6232"/>
        <pc:sldMkLst>
          <pc:docMk/>
          <pc:sldMk cId="1618752446" sldId="317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1618752446" sldId="317"/>
            <ac:spMk id="8" creationId="{E3AE6ED7-AC1C-E9B6-7275-55E23C784B5E}"/>
          </ac:spMkLst>
        </pc:spChg>
      </pc:sldChg>
      <pc:sldChg chg="addSp">
        <pc:chgData name="Kavin Govindarajan" userId="6d3d07dabf44099e" providerId="LiveId" clId="{A24F909F-D65C-4489-B3DE-FD26E4042EF7}" dt="2025-12-12T12:45:45.616" v="6232"/>
        <pc:sldMkLst>
          <pc:docMk/>
          <pc:sldMk cId="4275800111" sldId="320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4275800111" sldId="320"/>
            <ac:spMk id="4" creationId="{6E5A6F92-AB34-A176-7FD6-5E9123973BAC}"/>
          </ac:spMkLst>
        </pc:spChg>
      </pc:sldChg>
      <pc:sldChg chg="addSp">
        <pc:chgData name="Kavin Govindarajan" userId="6d3d07dabf44099e" providerId="LiveId" clId="{A24F909F-D65C-4489-B3DE-FD26E4042EF7}" dt="2025-12-12T12:45:45.616" v="6232"/>
        <pc:sldMkLst>
          <pc:docMk/>
          <pc:sldMk cId="3250480279" sldId="321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3250480279" sldId="321"/>
            <ac:spMk id="4" creationId="{E9A8A77E-10C2-02CF-CBCA-3E3B110075F1}"/>
          </ac:spMkLst>
        </pc:spChg>
      </pc:sldChg>
      <pc:sldChg chg="addSp">
        <pc:chgData name="Kavin Govindarajan" userId="6d3d07dabf44099e" providerId="LiveId" clId="{A24F909F-D65C-4489-B3DE-FD26E4042EF7}" dt="2025-12-12T12:45:45.616" v="6232"/>
        <pc:sldMkLst>
          <pc:docMk/>
          <pc:sldMk cId="2320027125" sldId="331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2320027125" sldId="331"/>
            <ac:spMk id="3" creationId="{DAD8B67A-52F3-436B-2D4C-581AA96CCC00}"/>
          </ac:spMkLst>
        </pc:spChg>
      </pc:sldChg>
      <pc:sldChg chg="addSp">
        <pc:chgData name="Kavin Govindarajan" userId="6d3d07dabf44099e" providerId="LiveId" clId="{A24F909F-D65C-4489-B3DE-FD26E4042EF7}" dt="2025-12-12T12:45:45.616" v="6232"/>
        <pc:sldMkLst>
          <pc:docMk/>
          <pc:sldMk cId="2001818891" sldId="335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2001818891" sldId="335"/>
            <ac:spMk id="4" creationId="{C94A155E-3454-A65D-13C1-4AA098D4C809}"/>
          </ac:spMkLst>
        </pc:spChg>
      </pc:sldChg>
      <pc:sldChg chg="addSp delSp modSp mod ord addAnim delAnim modAnim modNotesTx">
        <pc:chgData name="Kavin Govindarajan" userId="6d3d07dabf44099e" providerId="LiveId" clId="{A24F909F-D65C-4489-B3DE-FD26E4042EF7}" dt="2025-12-12T12:45:45.616" v="6232"/>
        <pc:sldMkLst>
          <pc:docMk/>
          <pc:sldMk cId="2787746842" sldId="336"/>
        </pc:sldMkLst>
        <pc:spChg chg="mod">
          <ac:chgData name="Kavin Govindarajan" userId="6d3d07dabf44099e" providerId="LiveId" clId="{A24F909F-D65C-4489-B3DE-FD26E4042EF7}" dt="2025-12-10T19:07:55.031" v="4822" actId="20577"/>
          <ac:spMkLst>
            <pc:docMk/>
            <pc:sldMk cId="2787746842" sldId="336"/>
            <ac:spMk id="2" creationId="{6FE2060F-5E67-1CF5-51BC-B727E5DF20A7}"/>
          </ac:spMkLst>
        </pc:spChg>
        <pc:spChg chg="mod">
          <ac:chgData name="Kavin Govindarajan" userId="6d3d07dabf44099e" providerId="LiveId" clId="{A24F909F-D65C-4489-B3DE-FD26E4042EF7}" dt="2025-12-12T12:20:52.783" v="6092" actId="1076"/>
          <ac:spMkLst>
            <pc:docMk/>
            <pc:sldMk cId="2787746842" sldId="336"/>
            <ac:spMk id="3" creationId="{0EA162BD-92B3-F61E-0519-4D7508242B57}"/>
          </ac:spMkLst>
        </pc:spChg>
        <pc:spChg chg="add mod">
          <ac:chgData name="Kavin Govindarajan" userId="6d3d07dabf44099e" providerId="LiveId" clId="{A24F909F-D65C-4489-B3DE-FD26E4042EF7}" dt="2025-12-12T12:21:18.158" v="6105" actId="1076"/>
          <ac:spMkLst>
            <pc:docMk/>
            <pc:sldMk cId="2787746842" sldId="336"/>
            <ac:spMk id="5" creationId="{2B74850C-4FCB-8413-83AA-2C950FFB3339}"/>
          </ac:spMkLst>
        </pc:spChg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2787746842" sldId="336"/>
            <ac:spMk id="7" creationId="{964E87F0-E3AD-F1EB-0EB3-4BC26046DFCE}"/>
          </ac:spMkLst>
        </pc:spChg>
        <pc:spChg chg="add mod">
          <ac:chgData name="Kavin Govindarajan" userId="6d3d07dabf44099e" providerId="LiveId" clId="{A24F909F-D65C-4489-B3DE-FD26E4042EF7}" dt="2025-12-12T12:21:21.593" v="6106" actId="1076"/>
          <ac:spMkLst>
            <pc:docMk/>
            <pc:sldMk cId="2787746842" sldId="336"/>
            <ac:spMk id="13" creationId="{7DBF7466-16FF-B2E1-FF55-FB386E18B3B5}"/>
          </ac:spMkLst>
        </pc:spChg>
        <pc:spChg chg="add del mod">
          <ac:chgData name="Kavin Govindarajan" userId="6d3d07dabf44099e" providerId="LiveId" clId="{A24F909F-D65C-4489-B3DE-FD26E4042EF7}" dt="2025-12-12T12:19:43.657" v="5999" actId="21"/>
          <ac:spMkLst>
            <pc:docMk/>
            <pc:sldMk cId="2787746842" sldId="336"/>
            <ac:spMk id="14" creationId="{8FF11D0B-9313-349F-3E02-261FCEB4C303}"/>
          </ac:spMkLst>
        </pc:spChg>
        <pc:spChg chg="add del mod">
          <ac:chgData name="Kavin Govindarajan" userId="6d3d07dabf44099e" providerId="LiveId" clId="{A24F909F-D65C-4489-B3DE-FD26E4042EF7}" dt="2025-12-12T12:20:24.246" v="6023" actId="478"/>
          <ac:spMkLst>
            <pc:docMk/>
            <pc:sldMk cId="2787746842" sldId="336"/>
            <ac:spMk id="15" creationId="{7721BAAB-0CFA-283D-78B2-B6BDCF175C27}"/>
          </ac:spMkLst>
        </pc:spChg>
        <pc:picChg chg="mod">
          <ac:chgData name="Kavin Govindarajan" userId="6d3d07dabf44099e" providerId="LiveId" clId="{A24F909F-D65C-4489-B3DE-FD26E4042EF7}" dt="2025-12-12T12:21:08.748" v="6102" actId="1076"/>
          <ac:picMkLst>
            <pc:docMk/>
            <pc:sldMk cId="2787746842" sldId="336"/>
            <ac:picMk id="4" creationId="{ECD3F409-9926-3BD1-BAF3-C4B864F3A9E6}"/>
          </ac:picMkLst>
        </pc:picChg>
        <pc:picChg chg="add del mod">
          <ac:chgData name="Kavin Govindarajan" userId="6d3d07dabf44099e" providerId="LiveId" clId="{A24F909F-D65C-4489-B3DE-FD26E4042EF7}" dt="2025-12-12T12:20:24.246" v="6023" actId="478"/>
          <ac:picMkLst>
            <pc:docMk/>
            <pc:sldMk cId="2787746842" sldId="336"/>
            <ac:picMk id="6" creationId="{86D2B13C-2232-D407-8DB3-AA34648A2DDE}"/>
          </ac:picMkLst>
        </pc:picChg>
        <pc:picChg chg="add del mod">
          <ac:chgData name="Kavin Govindarajan" userId="6d3d07dabf44099e" providerId="LiveId" clId="{A24F909F-D65C-4489-B3DE-FD26E4042EF7}" dt="2025-12-12T12:20:24.246" v="6023" actId="478"/>
          <ac:picMkLst>
            <pc:docMk/>
            <pc:sldMk cId="2787746842" sldId="336"/>
            <ac:picMk id="11" creationId="{9A3B28BE-8325-A608-7FA3-736DF3B23E88}"/>
          </ac:picMkLst>
        </pc:picChg>
        <pc:picChg chg="add mod">
          <ac:chgData name="Kavin Govindarajan" userId="6d3d07dabf44099e" providerId="LiveId" clId="{A24F909F-D65C-4489-B3DE-FD26E4042EF7}" dt="2025-12-12T12:20:59.136" v="6096" actId="1076"/>
          <ac:picMkLst>
            <pc:docMk/>
            <pc:sldMk cId="2787746842" sldId="336"/>
            <ac:picMk id="12" creationId="{C048A08E-9133-7637-71A7-F0C3A81CA9C9}"/>
          </ac:picMkLst>
        </pc:picChg>
      </pc:sldChg>
      <pc:sldChg chg="addSp delSp modSp mod ord delAnim modAnim">
        <pc:chgData name="Kavin Govindarajan" userId="6d3d07dabf44099e" providerId="LiveId" clId="{A24F909F-D65C-4489-B3DE-FD26E4042EF7}" dt="2025-12-12T12:45:45.616" v="6232"/>
        <pc:sldMkLst>
          <pc:docMk/>
          <pc:sldMk cId="3527472720" sldId="337"/>
        </pc:sldMkLst>
        <pc:spChg chg="mod">
          <ac:chgData name="Kavin Govindarajan" userId="6d3d07dabf44099e" providerId="LiveId" clId="{A24F909F-D65C-4489-B3DE-FD26E4042EF7}" dt="2025-12-05T21:21:34.828" v="1190" actId="6549"/>
          <ac:spMkLst>
            <pc:docMk/>
            <pc:sldMk cId="3527472720" sldId="337"/>
            <ac:spMk id="2" creationId="{7918F42B-1B6D-F7D6-5E28-37679743C94D}"/>
          </ac:spMkLst>
        </pc:spChg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3527472720" sldId="337"/>
            <ac:spMk id="7" creationId="{D7270B84-ED7F-AAF1-4E1F-3747A51F6526}"/>
          </ac:spMkLst>
        </pc:spChg>
        <pc:picChg chg="add mod">
          <ac:chgData name="Kavin Govindarajan" userId="6d3d07dabf44099e" providerId="LiveId" clId="{A24F909F-D65C-4489-B3DE-FD26E4042EF7}" dt="2025-12-10T11:58:58.712" v="4144" actId="1076"/>
          <ac:picMkLst>
            <pc:docMk/>
            <pc:sldMk cId="3527472720" sldId="337"/>
            <ac:picMk id="3" creationId="{6B163D94-FDA3-BA82-2F7B-7C9D655315A0}"/>
          </ac:picMkLst>
        </pc:picChg>
        <pc:picChg chg="add mod">
          <ac:chgData name="Kavin Govindarajan" userId="6d3d07dabf44099e" providerId="LiveId" clId="{A24F909F-D65C-4489-B3DE-FD26E4042EF7}" dt="2025-12-10T11:58:51.116" v="4141" actId="1076"/>
          <ac:picMkLst>
            <pc:docMk/>
            <pc:sldMk cId="3527472720" sldId="337"/>
            <ac:picMk id="4" creationId="{00B31325-6DB5-0A6D-64A9-B02AB37D87ED}"/>
          </ac:picMkLst>
        </pc:picChg>
      </pc:sldChg>
      <pc:sldChg chg="addSp ord">
        <pc:chgData name="Kavin Govindarajan" userId="6d3d07dabf44099e" providerId="LiveId" clId="{A24F909F-D65C-4489-B3DE-FD26E4042EF7}" dt="2025-12-12T12:45:45.616" v="6232"/>
        <pc:sldMkLst>
          <pc:docMk/>
          <pc:sldMk cId="2281950244" sldId="338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2281950244" sldId="338"/>
            <ac:spMk id="7" creationId="{C5509EB7-DE87-861D-A0F0-8F8FA4CC1B67}"/>
          </ac:spMkLst>
        </pc:spChg>
      </pc:sldChg>
      <pc:sldChg chg="addSp delSp modSp mod delAnim modAnim">
        <pc:chgData name="Kavin Govindarajan" userId="6d3d07dabf44099e" providerId="LiveId" clId="{A24F909F-D65C-4489-B3DE-FD26E4042EF7}" dt="2025-12-12T12:45:45.616" v="6232"/>
        <pc:sldMkLst>
          <pc:docMk/>
          <pc:sldMk cId="213543813" sldId="341"/>
        </pc:sldMkLst>
        <pc:spChg chg="mod">
          <ac:chgData name="Kavin Govindarajan" userId="6d3d07dabf44099e" providerId="LiveId" clId="{A24F909F-D65C-4489-B3DE-FD26E4042EF7}" dt="2025-12-07T02:33:28.041" v="1745" actId="20577"/>
          <ac:spMkLst>
            <pc:docMk/>
            <pc:sldMk cId="213543813" sldId="341"/>
            <ac:spMk id="2" creationId="{F1816C0D-082C-DC69-78D3-3911FA61B741}"/>
          </ac:spMkLst>
        </pc:spChg>
        <pc:spChg chg="mod">
          <ac:chgData name="Kavin Govindarajan" userId="6d3d07dabf44099e" providerId="LiveId" clId="{A24F909F-D65C-4489-B3DE-FD26E4042EF7}" dt="2025-12-08T21:51:19.042" v="2232" actId="20577"/>
          <ac:spMkLst>
            <pc:docMk/>
            <pc:sldMk cId="213543813" sldId="341"/>
            <ac:spMk id="3" creationId="{11120A21-0033-B300-E1B6-4150E6565AF6}"/>
          </ac:spMkLst>
        </pc:spChg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213543813" sldId="341"/>
            <ac:spMk id="7" creationId="{283CB775-C19C-15D4-239A-1918D04D2261}"/>
          </ac:spMkLst>
        </pc:spChg>
        <pc:picChg chg="mod">
          <ac:chgData name="Kavin Govindarajan" userId="6d3d07dabf44099e" providerId="LiveId" clId="{A24F909F-D65C-4489-B3DE-FD26E4042EF7}" dt="2025-12-07T02:40:45.504" v="1805" actId="1076"/>
          <ac:picMkLst>
            <pc:docMk/>
            <pc:sldMk cId="213543813" sldId="341"/>
            <ac:picMk id="5" creationId="{8D9F5E1A-1882-5A07-1336-134F943705FC}"/>
          </ac:picMkLst>
        </pc:picChg>
        <pc:picChg chg="mod">
          <ac:chgData name="Kavin Govindarajan" userId="6d3d07dabf44099e" providerId="LiveId" clId="{A24F909F-D65C-4489-B3DE-FD26E4042EF7}" dt="2025-12-08T21:51:15.709" v="2229" actId="1076"/>
          <ac:picMkLst>
            <pc:docMk/>
            <pc:sldMk cId="213543813" sldId="341"/>
            <ac:picMk id="8" creationId="{DD22A541-D20E-2B95-AE6F-E023729BC55F}"/>
          </ac:picMkLst>
        </pc:picChg>
        <pc:picChg chg="mod ord">
          <ac:chgData name="Kavin Govindarajan" userId="6d3d07dabf44099e" providerId="LiveId" clId="{A24F909F-D65C-4489-B3DE-FD26E4042EF7}" dt="2025-12-08T21:51:13.281" v="2228" actId="1076"/>
          <ac:picMkLst>
            <pc:docMk/>
            <pc:sldMk cId="213543813" sldId="341"/>
            <ac:picMk id="10" creationId="{F648D73D-65AF-D416-84BE-FB4E488DF658}"/>
          </ac:picMkLst>
        </pc:picChg>
        <pc:picChg chg="add mod">
          <ac:chgData name="Kavin Govindarajan" userId="6d3d07dabf44099e" providerId="LiveId" clId="{A24F909F-D65C-4489-B3DE-FD26E4042EF7}" dt="2025-12-08T21:50:05.817" v="2209" actId="1035"/>
          <ac:picMkLst>
            <pc:docMk/>
            <pc:sldMk cId="213543813" sldId="341"/>
            <ac:picMk id="11" creationId="{4F0C2118-BDBE-F85C-7D9B-21A88DACF3A2}"/>
          </ac:picMkLst>
        </pc:picChg>
        <pc:picChg chg="mod ord">
          <ac:chgData name="Kavin Govindarajan" userId="6d3d07dabf44099e" providerId="LiveId" clId="{A24F909F-D65C-4489-B3DE-FD26E4042EF7}" dt="2025-12-08T21:51:07.547" v="2226" actId="1076"/>
          <ac:picMkLst>
            <pc:docMk/>
            <pc:sldMk cId="213543813" sldId="341"/>
            <ac:picMk id="14" creationId="{47793F54-B0FF-838D-CA7B-136C9A03E086}"/>
          </ac:picMkLst>
        </pc:picChg>
      </pc:sldChg>
      <pc:sldChg chg="addSp delSp modSp mod modAnim">
        <pc:chgData name="Kavin Govindarajan" userId="6d3d07dabf44099e" providerId="LiveId" clId="{A24F909F-D65C-4489-B3DE-FD26E4042EF7}" dt="2025-12-12T12:45:45.616" v="6232"/>
        <pc:sldMkLst>
          <pc:docMk/>
          <pc:sldMk cId="3901640415" sldId="342"/>
        </pc:sldMkLst>
        <pc:spChg chg="mod">
          <ac:chgData name="Kavin Govindarajan" userId="6d3d07dabf44099e" providerId="LiveId" clId="{A24F909F-D65C-4489-B3DE-FD26E4042EF7}" dt="2025-12-08T21:51:52.080" v="2267" actId="20577"/>
          <ac:spMkLst>
            <pc:docMk/>
            <pc:sldMk cId="3901640415" sldId="342"/>
            <ac:spMk id="2" creationId="{15BD0AEC-5548-6AEE-EA5C-95C4F6400756}"/>
          </ac:spMkLst>
        </pc:spChg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3901640415" sldId="342"/>
            <ac:spMk id="7" creationId="{8F72BCB5-6E49-A921-9FF0-1074EAD69C6D}"/>
          </ac:spMkLst>
        </pc:spChg>
        <pc:picChg chg="add mod">
          <ac:chgData name="Kavin Govindarajan" userId="6d3d07dabf44099e" providerId="LiveId" clId="{A24F909F-D65C-4489-B3DE-FD26E4042EF7}" dt="2025-12-10T19:25:04.147" v="4915" actId="1036"/>
          <ac:picMkLst>
            <pc:docMk/>
            <pc:sldMk cId="3901640415" sldId="342"/>
            <ac:picMk id="8" creationId="{6EC9B3F7-7B89-D862-33BA-CDCFEFCE2B55}"/>
          </ac:picMkLst>
        </pc:picChg>
      </pc:sldChg>
      <pc:sldChg chg="addSp ord">
        <pc:chgData name="Kavin Govindarajan" userId="6d3d07dabf44099e" providerId="LiveId" clId="{A24F909F-D65C-4489-B3DE-FD26E4042EF7}" dt="2025-12-12T12:45:45.616" v="6232"/>
        <pc:sldMkLst>
          <pc:docMk/>
          <pc:sldMk cId="3208179499" sldId="344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3208179499" sldId="344"/>
            <ac:spMk id="7" creationId="{1E87F2D8-76EA-1A82-A210-B804F47E648F}"/>
          </ac:spMkLst>
        </pc:spChg>
      </pc:sldChg>
      <pc:sldChg chg="addSp delSp modSp mod ord delAnim modAnim modNotesTx">
        <pc:chgData name="Kavin Govindarajan" userId="6d3d07dabf44099e" providerId="LiveId" clId="{A24F909F-D65C-4489-B3DE-FD26E4042EF7}" dt="2025-12-12T12:45:45.616" v="6232"/>
        <pc:sldMkLst>
          <pc:docMk/>
          <pc:sldMk cId="628660440" sldId="347"/>
        </pc:sldMkLst>
        <pc:spChg chg="mod">
          <ac:chgData name="Kavin Govindarajan" userId="6d3d07dabf44099e" providerId="LiveId" clId="{A24F909F-D65C-4489-B3DE-FD26E4042EF7}" dt="2025-12-08T23:12:17.211" v="2767" actId="20577"/>
          <ac:spMkLst>
            <pc:docMk/>
            <pc:sldMk cId="628660440" sldId="347"/>
            <ac:spMk id="2" creationId="{9A3C5BFC-88E0-37B4-3537-67ABCC273308}"/>
          </ac:spMkLst>
        </pc:spChg>
        <pc:spChg chg="mod">
          <ac:chgData name="Kavin Govindarajan" userId="6d3d07dabf44099e" providerId="LiveId" clId="{A24F909F-D65C-4489-B3DE-FD26E4042EF7}" dt="2025-12-08T23:18:16.961" v="3007" actId="27636"/>
          <ac:spMkLst>
            <pc:docMk/>
            <pc:sldMk cId="628660440" sldId="347"/>
            <ac:spMk id="3" creationId="{88C71F8B-5917-B587-3C11-4D07F78C9654}"/>
          </ac:spMkLst>
        </pc:spChg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628660440" sldId="347"/>
            <ac:spMk id="7" creationId="{FF97265F-B07B-CDAE-ECB1-1B430658EC28}"/>
          </ac:spMkLst>
        </pc:spChg>
        <pc:picChg chg="add mod">
          <ac:chgData name="Kavin Govindarajan" userId="6d3d07dabf44099e" providerId="LiveId" clId="{A24F909F-D65C-4489-B3DE-FD26E4042EF7}" dt="2025-12-10T21:14:36.710" v="5210" actId="1076"/>
          <ac:picMkLst>
            <pc:docMk/>
            <pc:sldMk cId="628660440" sldId="347"/>
            <ac:picMk id="4" creationId="{45076371-4439-45B0-E2FF-F7810205BFE1}"/>
          </ac:picMkLst>
        </pc:picChg>
      </pc:sldChg>
      <pc:sldChg chg="addSp ord">
        <pc:chgData name="Kavin Govindarajan" userId="6d3d07dabf44099e" providerId="LiveId" clId="{A24F909F-D65C-4489-B3DE-FD26E4042EF7}" dt="2025-12-12T12:45:45.616" v="6232"/>
        <pc:sldMkLst>
          <pc:docMk/>
          <pc:sldMk cId="4223337211" sldId="348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4223337211" sldId="348"/>
            <ac:spMk id="7" creationId="{B7B80893-D1A0-3CFE-AF2A-411319A0C96A}"/>
          </ac:spMkLst>
        </pc:spChg>
      </pc:sldChg>
      <pc:sldChg chg="addSp ord">
        <pc:chgData name="Kavin Govindarajan" userId="6d3d07dabf44099e" providerId="LiveId" clId="{A24F909F-D65C-4489-B3DE-FD26E4042EF7}" dt="2025-12-12T12:45:45.616" v="6232"/>
        <pc:sldMkLst>
          <pc:docMk/>
          <pc:sldMk cId="1969713293" sldId="349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1969713293" sldId="349"/>
            <ac:spMk id="7" creationId="{A002BA56-B9EE-6A35-1048-CA7874641239}"/>
          </ac:spMkLst>
        </pc:spChg>
      </pc:sldChg>
      <pc:sldChg chg="addSp ord">
        <pc:chgData name="Kavin Govindarajan" userId="6d3d07dabf44099e" providerId="LiveId" clId="{A24F909F-D65C-4489-B3DE-FD26E4042EF7}" dt="2025-12-12T12:45:45.616" v="6232"/>
        <pc:sldMkLst>
          <pc:docMk/>
          <pc:sldMk cId="2151405367" sldId="350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2151405367" sldId="350"/>
            <ac:spMk id="7" creationId="{8FECA47F-0114-B1C0-1BF7-16F6450561DB}"/>
          </ac:spMkLst>
        </pc:spChg>
      </pc:sldChg>
      <pc:sldChg chg="addSp ord">
        <pc:chgData name="Kavin Govindarajan" userId="6d3d07dabf44099e" providerId="LiveId" clId="{A24F909F-D65C-4489-B3DE-FD26E4042EF7}" dt="2025-12-12T12:45:45.616" v="6232"/>
        <pc:sldMkLst>
          <pc:docMk/>
          <pc:sldMk cId="777404874" sldId="351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777404874" sldId="351"/>
            <ac:spMk id="7" creationId="{3914E40F-334F-D3C0-5537-DE2FC8F2A037}"/>
          </ac:spMkLst>
        </pc:spChg>
      </pc:sldChg>
      <pc:sldChg chg="addSp delSp modSp mod">
        <pc:chgData name="Kavin Govindarajan" userId="6d3d07dabf44099e" providerId="LiveId" clId="{A24F909F-D65C-4489-B3DE-FD26E4042EF7}" dt="2025-12-12T12:45:45.616" v="6232"/>
        <pc:sldMkLst>
          <pc:docMk/>
          <pc:sldMk cId="2715486165" sldId="352"/>
        </pc:sldMkLst>
        <pc:spChg chg="mod">
          <ac:chgData name="Kavin Govindarajan" userId="6d3d07dabf44099e" providerId="LiveId" clId="{A24F909F-D65C-4489-B3DE-FD26E4042EF7}" dt="2025-12-08T23:50:29.143" v="3255" actId="20577"/>
          <ac:spMkLst>
            <pc:docMk/>
            <pc:sldMk cId="2715486165" sldId="352"/>
            <ac:spMk id="2" creationId="{D4285704-4A4E-903A-0E95-D3C5B0B8565B}"/>
          </ac:spMkLst>
        </pc:spChg>
        <pc:spChg chg="add mod">
          <ac:chgData name="Kavin Govindarajan" userId="6d3d07dabf44099e" providerId="LiveId" clId="{A24F909F-D65C-4489-B3DE-FD26E4042EF7}" dt="2025-12-05T19:09:52.184" v="805" actId="14100"/>
          <ac:spMkLst>
            <pc:docMk/>
            <pc:sldMk cId="2715486165" sldId="352"/>
            <ac:spMk id="6" creationId="{9A74F7CC-A04D-9E80-9582-1D49AE85998C}"/>
          </ac:spMkLst>
        </pc:spChg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2715486165" sldId="352"/>
            <ac:spMk id="7" creationId="{184B5C0E-2B33-4401-7539-BE9DE29BD6E2}"/>
          </ac:spMkLst>
        </pc:spChg>
        <pc:spChg chg="add mod">
          <ac:chgData name="Kavin Govindarajan" userId="6d3d07dabf44099e" providerId="LiveId" clId="{A24F909F-D65C-4489-B3DE-FD26E4042EF7}" dt="2025-12-05T19:10:04.862" v="817" actId="20577"/>
          <ac:spMkLst>
            <pc:docMk/>
            <pc:sldMk cId="2715486165" sldId="352"/>
            <ac:spMk id="16" creationId="{0FF2059A-0683-D46F-3B1D-E0FE66E8815C}"/>
          </ac:spMkLst>
        </pc:spChg>
        <pc:spChg chg="add mod">
          <ac:chgData name="Kavin Govindarajan" userId="6d3d07dabf44099e" providerId="LiveId" clId="{A24F909F-D65C-4489-B3DE-FD26E4042EF7}" dt="2025-12-05T19:10:25.048" v="862" actId="14100"/>
          <ac:spMkLst>
            <pc:docMk/>
            <pc:sldMk cId="2715486165" sldId="352"/>
            <ac:spMk id="17" creationId="{ED347F62-188F-0E7E-B9AD-7FF1423352E4}"/>
          </ac:spMkLst>
        </pc:spChg>
        <pc:picChg chg="mod">
          <ac:chgData name="Kavin Govindarajan" userId="6d3d07dabf44099e" providerId="LiveId" clId="{A24F909F-D65C-4489-B3DE-FD26E4042EF7}" dt="2025-12-05T19:07:22.505" v="708" actId="1076"/>
          <ac:picMkLst>
            <pc:docMk/>
            <pc:sldMk cId="2715486165" sldId="352"/>
            <ac:picMk id="10" creationId="{366EF8A5-3000-8096-EE6E-289B0E8B138F}"/>
          </ac:picMkLst>
        </pc:picChg>
        <pc:cxnChg chg="add mod">
          <ac:chgData name="Kavin Govindarajan" userId="6d3d07dabf44099e" providerId="LiveId" clId="{A24F909F-D65C-4489-B3DE-FD26E4042EF7}" dt="2025-12-05T19:09:24.898" v="799" actId="1035"/>
          <ac:cxnSpMkLst>
            <pc:docMk/>
            <pc:sldMk cId="2715486165" sldId="352"/>
            <ac:cxnSpMk id="11" creationId="{28EAF188-D0EC-E20D-8A35-14113DA82C05}"/>
          </ac:cxnSpMkLst>
        </pc:cxnChg>
        <pc:cxnChg chg="add mod">
          <ac:chgData name="Kavin Govindarajan" userId="6d3d07dabf44099e" providerId="LiveId" clId="{A24F909F-D65C-4489-B3DE-FD26E4042EF7}" dt="2025-12-05T19:09:32.417" v="801" actId="1076"/>
          <ac:cxnSpMkLst>
            <pc:docMk/>
            <pc:sldMk cId="2715486165" sldId="352"/>
            <ac:cxnSpMk id="15" creationId="{8F1DBA93-B44A-E715-09ED-F9E0C09B1BE9}"/>
          </ac:cxnSpMkLst>
        </pc:cxnChg>
      </pc:sldChg>
      <pc:sldChg chg="addSp delSp modSp mod modAnim">
        <pc:chgData name="Kavin Govindarajan" userId="6d3d07dabf44099e" providerId="LiveId" clId="{A24F909F-D65C-4489-B3DE-FD26E4042EF7}" dt="2025-12-12T12:45:45.616" v="6232"/>
        <pc:sldMkLst>
          <pc:docMk/>
          <pc:sldMk cId="1249956827" sldId="354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1249956827" sldId="354"/>
            <ac:spMk id="7" creationId="{C2A9816D-9ECD-C973-207D-32471C5CB118}"/>
          </ac:spMkLst>
        </pc:spChg>
        <pc:spChg chg="mod">
          <ac:chgData name="Kavin Govindarajan" userId="6d3d07dabf44099e" providerId="LiveId" clId="{A24F909F-D65C-4489-B3DE-FD26E4042EF7}" dt="2025-12-10T18:00:19.311" v="4614" actId="1076"/>
          <ac:spMkLst>
            <pc:docMk/>
            <pc:sldMk cId="1249956827" sldId="354"/>
            <ac:spMk id="20" creationId="{6058C601-6AAF-2D92-8DF5-CFBA266E922B}"/>
          </ac:spMkLst>
        </pc:spChg>
        <pc:picChg chg="add mod">
          <ac:chgData name="Kavin Govindarajan" userId="6d3d07dabf44099e" providerId="LiveId" clId="{A24F909F-D65C-4489-B3DE-FD26E4042EF7}" dt="2025-12-10T17:59:05.217" v="4594" actId="1076"/>
          <ac:picMkLst>
            <pc:docMk/>
            <pc:sldMk cId="1249956827" sldId="354"/>
            <ac:picMk id="3" creationId="{33476A4A-5786-AC47-0B03-812663C84865}"/>
          </ac:picMkLst>
        </pc:picChg>
        <pc:picChg chg="add mod">
          <ac:chgData name="Kavin Govindarajan" userId="6d3d07dabf44099e" providerId="LiveId" clId="{A24F909F-D65C-4489-B3DE-FD26E4042EF7}" dt="2025-12-10T17:59:25.393" v="4599" actId="1076"/>
          <ac:picMkLst>
            <pc:docMk/>
            <pc:sldMk cId="1249956827" sldId="354"/>
            <ac:picMk id="4" creationId="{49DCD7F8-3E73-01BA-99AE-7D297DBA85D3}"/>
          </ac:picMkLst>
        </pc:picChg>
        <pc:picChg chg="add mod">
          <ac:chgData name="Kavin Govindarajan" userId="6d3d07dabf44099e" providerId="LiveId" clId="{A24F909F-D65C-4489-B3DE-FD26E4042EF7}" dt="2025-12-10T18:00:34.884" v="4620" actId="1076"/>
          <ac:picMkLst>
            <pc:docMk/>
            <pc:sldMk cId="1249956827" sldId="354"/>
            <ac:picMk id="5" creationId="{E6C58428-85EB-1F13-A30C-89E32D064783}"/>
          </ac:picMkLst>
        </pc:picChg>
        <pc:picChg chg="add mod">
          <ac:chgData name="Kavin Govindarajan" userId="6d3d07dabf44099e" providerId="LiveId" clId="{A24F909F-D65C-4489-B3DE-FD26E4042EF7}" dt="2025-12-10T18:00:04.381" v="4608" actId="1076"/>
          <ac:picMkLst>
            <pc:docMk/>
            <pc:sldMk cId="1249956827" sldId="354"/>
            <ac:picMk id="6" creationId="{7D7FB1D4-59F3-9F9F-0915-462FD314F94E}"/>
          </ac:picMkLst>
        </pc:picChg>
        <pc:picChg chg="add mod">
          <ac:chgData name="Kavin Govindarajan" userId="6d3d07dabf44099e" providerId="LiveId" clId="{A24F909F-D65C-4489-B3DE-FD26E4042EF7}" dt="2025-12-10T18:00:50.942" v="4625" actId="1076"/>
          <ac:picMkLst>
            <pc:docMk/>
            <pc:sldMk cId="1249956827" sldId="354"/>
            <ac:picMk id="8" creationId="{C0B06B55-70EE-3620-3C9B-6B305E74677E}"/>
          </ac:picMkLst>
        </pc:picChg>
        <pc:picChg chg="add mod">
          <ac:chgData name="Kavin Govindarajan" userId="6d3d07dabf44099e" providerId="LiveId" clId="{A24F909F-D65C-4489-B3DE-FD26E4042EF7}" dt="2025-12-10T18:01:07.796" v="4626" actId="1076"/>
          <ac:picMkLst>
            <pc:docMk/>
            <pc:sldMk cId="1249956827" sldId="354"/>
            <ac:picMk id="9" creationId="{3AA2154D-FCAF-3D20-25F6-0C435181E5E2}"/>
          </ac:picMkLst>
        </pc:picChg>
      </pc:sldChg>
      <pc:sldChg chg="addSp delSp modSp mod">
        <pc:chgData name="Kavin Govindarajan" userId="6d3d07dabf44099e" providerId="LiveId" clId="{A24F909F-D65C-4489-B3DE-FD26E4042EF7}" dt="2025-12-12T12:45:45.616" v="6232"/>
        <pc:sldMkLst>
          <pc:docMk/>
          <pc:sldMk cId="1828683522" sldId="355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1828683522" sldId="355"/>
            <ac:spMk id="7" creationId="{01D18323-F7E8-F8EB-150C-E7E0E928DBEE}"/>
          </ac:spMkLst>
        </pc:spChg>
        <pc:picChg chg="mod modCrop">
          <ac:chgData name="Kavin Govindarajan" userId="6d3d07dabf44099e" providerId="LiveId" clId="{A24F909F-D65C-4489-B3DE-FD26E4042EF7}" dt="2025-12-05T19:37:27.939" v="965" actId="1076"/>
          <ac:picMkLst>
            <pc:docMk/>
            <pc:sldMk cId="1828683522" sldId="355"/>
            <ac:picMk id="5" creationId="{3FC95A12-F85C-A361-08A4-500A133C5135}"/>
          </ac:picMkLst>
        </pc:picChg>
      </pc:sldChg>
      <pc:sldChg chg="addSp delSp modSp mod ord addAnim delAnim modAnim">
        <pc:chgData name="Kavin Govindarajan" userId="6d3d07dabf44099e" providerId="LiveId" clId="{A24F909F-D65C-4489-B3DE-FD26E4042EF7}" dt="2025-12-12T12:45:45.616" v="6232"/>
        <pc:sldMkLst>
          <pc:docMk/>
          <pc:sldMk cId="1093939957" sldId="358"/>
        </pc:sldMkLst>
        <pc:spChg chg="mod">
          <ac:chgData name="Kavin Govindarajan" userId="6d3d07dabf44099e" providerId="LiveId" clId="{A24F909F-D65C-4489-B3DE-FD26E4042EF7}" dt="2025-12-10T02:46:39.367" v="3621" actId="27636"/>
          <ac:spMkLst>
            <pc:docMk/>
            <pc:sldMk cId="1093939957" sldId="358"/>
            <ac:spMk id="2" creationId="{78F78F99-67B1-E3CD-497C-BED4A0AFE498}"/>
          </ac:spMkLst>
        </pc:spChg>
        <pc:spChg chg="add mod ord">
          <ac:chgData name="Kavin Govindarajan" userId="6d3d07dabf44099e" providerId="LiveId" clId="{A24F909F-D65C-4489-B3DE-FD26E4042EF7}" dt="2025-12-10T03:08:38.568" v="4134" actId="20577"/>
          <ac:spMkLst>
            <pc:docMk/>
            <pc:sldMk cId="1093939957" sldId="358"/>
            <ac:spMk id="3" creationId="{B8C94E89-3F4A-DD85-488D-ABF3AD20CF56}"/>
          </ac:spMkLst>
        </pc:spChg>
        <pc:spChg chg="add mod">
          <ac:chgData name="Kavin Govindarajan" userId="6d3d07dabf44099e" providerId="LiveId" clId="{A24F909F-D65C-4489-B3DE-FD26E4042EF7}" dt="2025-12-10T03:05:15.314" v="3938" actId="14100"/>
          <ac:spMkLst>
            <pc:docMk/>
            <pc:sldMk cId="1093939957" sldId="358"/>
            <ac:spMk id="5" creationId="{1B33A445-0F56-21F4-6741-A5380966A54B}"/>
          </ac:spMkLst>
        </pc:spChg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1093939957" sldId="358"/>
            <ac:spMk id="7" creationId="{63EE7548-3364-974D-6249-D26FD748DF56}"/>
          </ac:spMkLst>
        </pc:spChg>
        <pc:spChg chg="add mod">
          <ac:chgData name="Kavin Govindarajan" userId="6d3d07dabf44099e" providerId="LiveId" clId="{A24F909F-D65C-4489-B3DE-FD26E4042EF7}" dt="2025-12-10T18:17:08.175" v="4712" actId="20577"/>
          <ac:spMkLst>
            <pc:docMk/>
            <pc:sldMk cId="1093939957" sldId="358"/>
            <ac:spMk id="12" creationId="{4E012DE3-77E5-7FCC-39EF-C16A862B9868}"/>
          </ac:spMkLst>
        </pc:spChg>
        <pc:cxnChg chg="add mod">
          <ac:chgData name="Kavin Govindarajan" userId="6d3d07dabf44099e" providerId="LiveId" clId="{A24F909F-D65C-4489-B3DE-FD26E4042EF7}" dt="2025-12-10T02:08:05.726" v="3450"/>
          <ac:cxnSpMkLst>
            <pc:docMk/>
            <pc:sldMk cId="1093939957" sldId="358"/>
            <ac:cxnSpMk id="4" creationId="{4E6DD02F-5EA5-72DF-1651-333564619AA6}"/>
          </ac:cxnSpMkLst>
        </pc:cxnChg>
        <pc:cxnChg chg="add mod">
          <ac:chgData name="Kavin Govindarajan" userId="6d3d07dabf44099e" providerId="LiveId" clId="{A24F909F-D65C-4489-B3DE-FD26E4042EF7}" dt="2025-12-10T03:05:34.099" v="3942" actId="14100"/>
          <ac:cxnSpMkLst>
            <pc:docMk/>
            <pc:sldMk cId="1093939957" sldId="358"/>
            <ac:cxnSpMk id="6" creationId="{A4985378-8A5C-F47E-9F8B-A697E4003BD6}"/>
          </ac:cxnSpMkLst>
        </pc:cxnChg>
      </pc:sldChg>
      <pc:sldChg chg="addSp delSp modSp add mod ord modAnim">
        <pc:chgData name="Kavin Govindarajan" userId="6d3d07dabf44099e" providerId="LiveId" clId="{A24F909F-D65C-4489-B3DE-FD26E4042EF7}" dt="2025-12-12T12:45:45.616" v="6232"/>
        <pc:sldMkLst>
          <pc:docMk/>
          <pc:sldMk cId="2401730761" sldId="359"/>
        </pc:sldMkLst>
        <pc:spChg chg="mod">
          <ac:chgData name="Kavin Govindarajan" userId="6d3d07dabf44099e" providerId="LiveId" clId="{A24F909F-D65C-4489-B3DE-FD26E4042EF7}" dt="2025-12-10T19:06:46.095" v="4765" actId="404"/>
          <ac:spMkLst>
            <pc:docMk/>
            <pc:sldMk cId="2401730761" sldId="359"/>
            <ac:spMk id="2" creationId="{0EF5E638-BAEF-5541-351A-CEEC1D5C9BE0}"/>
          </ac:spMkLst>
        </pc:spChg>
        <pc:spChg chg="add mod">
          <ac:chgData name="Kavin Govindarajan" userId="6d3d07dabf44099e" providerId="LiveId" clId="{A24F909F-D65C-4489-B3DE-FD26E4042EF7}" dt="2025-12-05T16:44:03.418" v="341" actId="1035"/>
          <ac:spMkLst>
            <pc:docMk/>
            <pc:sldMk cId="2401730761" sldId="359"/>
            <ac:spMk id="4" creationId="{CA0E06CD-D87C-8C59-3083-B786F5103072}"/>
          </ac:spMkLst>
        </pc:spChg>
        <pc:spChg chg="add mod">
          <ac:chgData name="Kavin Govindarajan" userId="6d3d07dabf44099e" providerId="LiveId" clId="{A24F909F-D65C-4489-B3DE-FD26E4042EF7}" dt="2025-12-05T16:43:59.276" v="324" actId="1036"/>
          <ac:spMkLst>
            <pc:docMk/>
            <pc:sldMk cId="2401730761" sldId="359"/>
            <ac:spMk id="6" creationId="{611EB0C0-4C9C-97A4-0349-1D068F766A0F}"/>
          </ac:spMkLst>
        </pc:spChg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2401730761" sldId="359"/>
            <ac:spMk id="7" creationId="{6F59F7B4-0DC5-5794-FA6A-285BFE3BD3A0}"/>
          </ac:spMkLst>
        </pc:spChg>
        <pc:spChg chg="mod">
          <ac:chgData name="Kavin Govindarajan" userId="6d3d07dabf44099e" providerId="LiveId" clId="{A24F909F-D65C-4489-B3DE-FD26E4042EF7}" dt="2025-12-05T16:44:12.581" v="371" actId="1035"/>
          <ac:spMkLst>
            <pc:docMk/>
            <pc:sldMk cId="2401730761" sldId="359"/>
            <ac:spMk id="11" creationId="{325A84E1-AF2C-D2A9-683A-498F85357818}"/>
          </ac:spMkLst>
        </pc:spChg>
        <pc:spChg chg="add mod">
          <ac:chgData name="Kavin Govindarajan" userId="6d3d07dabf44099e" providerId="LiveId" clId="{A24F909F-D65C-4489-B3DE-FD26E4042EF7}" dt="2025-12-05T16:48:27.705" v="650" actId="1076"/>
          <ac:spMkLst>
            <pc:docMk/>
            <pc:sldMk cId="2401730761" sldId="359"/>
            <ac:spMk id="15" creationId="{AC6F52E5-F875-3394-0834-8396543D9587}"/>
          </ac:spMkLst>
        </pc:spChg>
        <pc:spChg chg="add mod">
          <ac:chgData name="Kavin Govindarajan" userId="6d3d07dabf44099e" providerId="LiveId" clId="{A24F909F-D65C-4489-B3DE-FD26E4042EF7}" dt="2025-12-05T16:44:48.938" v="407" actId="1076"/>
          <ac:spMkLst>
            <pc:docMk/>
            <pc:sldMk cId="2401730761" sldId="359"/>
            <ac:spMk id="18" creationId="{136B4317-0EE2-BE8A-3A61-68EB639DCC8E}"/>
          </ac:spMkLst>
        </pc:spChg>
        <pc:spChg chg="add mod">
          <ac:chgData name="Kavin Govindarajan" userId="6d3d07dabf44099e" providerId="LiveId" clId="{A24F909F-D65C-4489-B3DE-FD26E4042EF7}" dt="2025-12-05T16:45:12.950" v="484" actId="1076"/>
          <ac:spMkLst>
            <pc:docMk/>
            <pc:sldMk cId="2401730761" sldId="359"/>
            <ac:spMk id="19" creationId="{75156206-4337-5302-C8EF-E7B50D806315}"/>
          </ac:spMkLst>
        </pc:spChg>
        <pc:spChg chg="add mod">
          <ac:chgData name="Kavin Govindarajan" userId="6d3d07dabf44099e" providerId="LiveId" clId="{A24F909F-D65C-4489-B3DE-FD26E4042EF7}" dt="2025-12-05T16:48:23.569" v="649" actId="1076"/>
          <ac:spMkLst>
            <pc:docMk/>
            <pc:sldMk cId="2401730761" sldId="359"/>
            <ac:spMk id="21" creationId="{47EB7F54-1056-4CFD-594A-9854B3DD1EC5}"/>
          </ac:spMkLst>
        </pc:spChg>
        <pc:grpChg chg="add mod">
          <ac:chgData name="Kavin Govindarajan" userId="6d3d07dabf44099e" providerId="LiveId" clId="{A24F909F-D65C-4489-B3DE-FD26E4042EF7}" dt="2025-12-05T16:48:00.932" v="621" actId="1076"/>
          <ac:grpSpMkLst>
            <pc:docMk/>
            <pc:sldMk cId="2401730761" sldId="359"/>
            <ac:grpSpMk id="12" creationId="{E6BF1F6D-2DF5-9235-4AFB-8DB82F531934}"/>
          </ac:grpSpMkLst>
        </pc:grpChg>
        <pc:picChg chg="add mod">
          <ac:chgData name="Kavin Govindarajan" userId="6d3d07dabf44099e" providerId="LiveId" clId="{A24F909F-D65C-4489-B3DE-FD26E4042EF7}" dt="2025-12-05T16:44:03.418" v="341" actId="1035"/>
          <ac:picMkLst>
            <pc:docMk/>
            <pc:sldMk cId="2401730761" sldId="359"/>
            <ac:picMk id="3" creationId="{0DB46A92-A360-8C04-90E7-25DDDF5CDC52}"/>
          </ac:picMkLst>
        </pc:picChg>
        <pc:picChg chg="add mod">
          <ac:chgData name="Kavin Govindarajan" userId="6d3d07dabf44099e" providerId="LiveId" clId="{A24F909F-D65C-4489-B3DE-FD26E4042EF7}" dt="2025-12-05T16:43:59.276" v="324" actId="1036"/>
          <ac:picMkLst>
            <pc:docMk/>
            <pc:sldMk cId="2401730761" sldId="359"/>
            <ac:picMk id="5" creationId="{40A48606-2D12-1AC4-5527-42FA5B47F46D}"/>
          </ac:picMkLst>
        </pc:picChg>
        <pc:picChg chg="add mod">
          <ac:chgData name="Kavin Govindarajan" userId="6d3d07dabf44099e" providerId="LiveId" clId="{A24F909F-D65C-4489-B3DE-FD26E4042EF7}" dt="2025-12-05T16:43:16.246" v="281" actId="164"/>
          <ac:picMkLst>
            <pc:docMk/>
            <pc:sldMk cId="2401730761" sldId="359"/>
            <ac:picMk id="8" creationId="{33D5EDC0-73FF-568F-4DE1-3656971D7665}"/>
          </ac:picMkLst>
        </pc:picChg>
        <pc:picChg chg="add mod">
          <ac:chgData name="Kavin Govindarajan" userId="6d3d07dabf44099e" providerId="LiveId" clId="{A24F909F-D65C-4489-B3DE-FD26E4042EF7}" dt="2025-12-05T16:43:16.246" v="281" actId="164"/>
          <ac:picMkLst>
            <pc:docMk/>
            <pc:sldMk cId="2401730761" sldId="359"/>
            <ac:picMk id="9" creationId="{C4B123BE-E055-921E-C380-387A2310C9BF}"/>
          </ac:picMkLst>
        </pc:picChg>
        <pc:picChg chg="mod">
          <ac:chgData name="Kavin Govindarajan" userId="6d3d07dabf44099e" providerId="LiveId" clId="{A24F909F-D65C-4489-B3DE-FD26E4042EF7}" dt="2025-12-05T16:44:12.581" v="371" actId="1035"/>
          <ac:picMkLst>
            <pc:docMk/>
            <pc:sldMk cId="2401730761" sldId="359"/>
            <ac:picMk id="10" creationId="{2C4D062F-1014-100D-584B-933ACD0CE9CA}"/>
          </ac:picMkLst>
        </pc:picChg>
        <pc:picChg chg="add mod">
          <ac:chgData name="Kavin Govindarajan" userId="6d3d07dabf44099e" providerId="LiveId" clId="{A24F909F-D65C-4489-B3DE-FD26E4042EF7}" dt="2025-12-05T16:48:20.924" v="648" actId="1076"/>
          <ac:picMkLst>
            <pc:docMk/>
            <pc:sldMk cId="2401730761" sldId="359"/>
            <ac:picMk id="20" creationId="{65512B23-ED8B-B615-1967-A864FDE193A5}"/>
          </ac:picMkLst>
        </pc:picChg>
        <pc:cxnChg chg="add mod">
          <ac:chgData name="Kavin Govindarajan" userId="6d3d07dabf44099e" providerId="LiveId" clId="{A24F909F-D65C-4489-B3DE-FD26E4042EF7}" dt="2025-12-05T16:43:52.650" v="308" actId="693"/>
          <ac:cxnSpMkLst>
            <pc:docMk/>
            <pc:sldMk cId="2401730761" sldId="359"/>
            <ac:cxnSpMk id="17" creationId="{12A97CFA-34B6-8415-2B66-413ED3FEF6F4}"/>
          </ac:cxnSpMkLst>
        </pc:cxnChg>
      </pc:sldChg>
      <pc:sldChg chg="addSp add">
        <pc:chgData name="Kavin Govindarajan" userId="6d3d07dabf44099e" providerId="LiveId" clId="{A24F909F-D65C-4489-B3DE-FD26E4042EF7}" dt="2025-12-12T12:45:45.616" v="6232"/>
        <pc:sldMkLst>
          <pc:docMk/>
          <pc:sldMk cId="2814338646" sldId="360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2814338646" sldId="360"/>
            <ac:spMk id="7" creationId="{6C9096B6-7D2E-305C-2AC6-7679F47CB971}"/>
          </ac:spMkLst>
        </pc:spChg>
      </pc:sldChg>
      <pc:sldChg chg="addSp delSp modSp add mod delAnim modAnim">
        <pc:chgData name="Kavin Govindarajan" userId="6d3d07dabf44099e" providerId="LiveId" clId="{A24F909F-D65C-4489-B3DE-FD26E4042EF7}" dt="2025-12-12T12:45:45.616" v="6232"/>
        <pc:sldMkLst>
          <pc:docMk/>
          <pc:sldMk cId="3571837834" sldId="361"/>
        </pc:sldMkLst>
        <pc:spChg chg="mod">
          <ac:chgData name="Kavin Govindarajan" userId="6d3d07dabf44099e" providerId="LiveId" clId="{A24F909F-D65C-4489-B3DE-FD26E4042EF7}" dt="2025-12-05T19:06:48.445" v="707" actId="20577"/>
          <ac:spMkLst>
            <pc:docMk/>
            <pc:sldMk cId="3571837834" sldId="361"/>
            <ac:spMk id="2" creationId="{91BC57D3-0855-4A78-D180-D974B6D96633}"/>
          </ac:spMkLst>
        </pc:spChg>
        <pc:spChg chg="mod">
          <ac:chgData name="Kavin Govindarajan" userId="6d3d07dabf44099e" providerId="LiveId" clId="{A24F909F-D65C-4489-B3DE-FD26E4042EF7}" dt="2025-12-10T18:11:47.928" v="4666" actId="5793"/>
          <ac:spMkLst>
            <pc:docMk/>
            <pc:sldMk cId="3571837834" sldId="361"/>
            <ac:spMk id="3" creationId="{74FEA89D-9F51-F7DC-0A98-C0E1B3BB2B99}"/>
          </ac:spMkLst>
        </pc:spChg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3571837834" sldId="361"/>
            <ac:spMk id="8" creationId="{C7B42860-E272-39E1-9E3E-92F4B07A7F56}"/>
          </ac:spMkLst>
        </pc:spChg>
        <pc:spChg chg="mod">
          <ac:chgData name="Kavin Govindarajan" userId="6d3d07dabf44099e" providerId="LiveId" clId="{A24F909F-D65C-4489-B3DE-FD26E4042EF7}" dt="2025-12-10T18:11:30.016" v="4663" actId="1076"/>
          <ac:spMkLst>
            <pc:docMk/>
            <pc:sldMk cId="3571837834" sldId="361"/>
            <ac:spMk id="9" creationId="{9748BB79-9819-DDC3-3DEF-420B877AED84}"/>
          </ac:spMkLst>
        </pc:spChg>
        <pc:picChg chg="add mod">
          <ac:chgData name="Kavin Govindarajan" userId="6d3d07dabf44099e" providerId="LiveId" clId="{A24F909F-D65C-4489-B3DE-FD26E4042EF7}" dt="2025-12-10T18:11:07.325" v="4660" actId="1076"/>
          <ac:picMkLst>
            <pc:docMk/>
            <pc:sldMk cId="3571837834" sldId="361"/>
            <ac:picMk id="6" creationId="{4098837B-B600-4DD9-72FD-572C749F8A66}"/>
          </ac:picMkLst>
        </pc:picChg>
        <pc:picChg chg="add mod">
          <ac:chgData name="Kavin Govindarajan" userId="6d3d07dabf44099e" providerId="LiveId" clId="{A24F909F-D65C-4489-B3DE-FD26E4042EF7}" dt="2025-12-10T18:09:38.867" v="4656" actId="1076"/>
          <ac:picMkLst>
            <pc:docMk/>
            <pc:sldMk cId="3571837834" sldId="361"/>
            <ac:picMk id="7" creationId="{235C5348-2E62-AAC9-A759-B31E2A74CE8B}"/>
          </ac:picMkLst>
        </pc:picChg>
        <pc:picChg chg="add mod">
          <ac:chgData name="Kavin Govindarajan" userId="6d3d07dabf44099e" providerId="LiveId" clId="{A24F909F-D65C-4489-B3DE-FD26E4042EF7}" dt="2025-12-10T18:28:34.722" v="4736" actId="14100"/>
          <ac:picMkLst>
            <pc:docMk/>
            <pc:sldMk cId="3571837834" sldId="361"/>
            <ac:picMk id="12" creationId="{B1335C84-495C-112E-072D-68D663B60287}"/>
          </ac:picMkLst>
        </pc:picChg>
      </pc:sldChg>
      <pc:sldChg chg="addSp add">
        <pc:chgData name="Kavin Govindarajan" userId="6d3d07dabf44099e" providerId="LiveId" clId="{A24F909F-D65C-4489-B3DE-FD26E4042EF7}" dt="2025-12-12T12:45:45.616" v="6232"/>
        <pc:sldMkLst>
          <pc:docMk/>
          <pc:sldMk cId="1243967266" sldId="362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1243967266" sldId="362"/>
            <ac:spMk id="7" creationId="{8A138679-D515-7C59-6E39-70CA0A47BC22}"/>
          </ac:spMkLst>
        </pc:spChg>
      </pc:sldChg>
      <pc:sldChg chg="addSp delSp modSp add mod delAnim modAnim">
        <pc:chgData name="Kavin Govindarajan" userId="6d3d07dabf44099e" providerId="LiveId" clId="{A24F909F-D65C-4489-B3DE-FD26E4042EF7}" dt="2025-12-12T12:45:45.616" v="6232"/>
        <pc:sldMkLst>
          <pc:docMk/>
          <pc:sldMk cId="2165393617" sldId="363"/>
        </pc:sldMkLst>
        <pc:spChg chg="mod">
          <ac:chgData name="Kavin Govindarajan" userId="6d3d07dabf44099e" providerId="LiveId" clId="{A24F909F-D65C-4489-B3DE-FD26E4042EF7}" dt="2025-12-08T21:53:52.766" v="2392" actId="20577"/>
          <ac:spMkLst>
            <pc:docMk/>
            <pc:sldMk cId="2165393617" sldId="363"/>
            <ac:spMk id="2" creationId="{FAC1E18F-A8C9-05C6-7BF1-97B040AD72F7}"/>
          </ac:spMkLst>
        </pc:spChg>
        <pc:spChg chg="add mod">
          <ac:chgData name="Kavin Govindarajan" userId="6d3d07dabf44099e" providerId="LiveId" clId="{A24F909F-D65C-4489-B3DE-FD26E4042EF7}" dt="2025-12-10T18:18:28.701" v="4721" actId="20577"/>
          <ac:spMkLst>
            <pc:docMk/>
            <pc:sldMk cId="2165393617" sldId="363"/>
            <ac:spMk id="4" creationId="{A9C667E1-9F67-612E-3B55-7F5DEDC086A0}"/>
          </ac:spMkLst>
        </pc:spChg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2165393617" sldId="363"/>
            <ac:spMk id="7" creationId="{0666F6B3-12BA-C779-B21B-DFF917A0A6C4}"/>
          </ac:spMkLst>
        </pc:spChg>
        <pc:picChg chg="add mod">
          <ac:chgData name="Kavin Govindarajan" userId="6d3d07dabf44099e" providerId="LiveId" clId="{A24F909F-D65C-4489-B3DE-FD26E4042EF7}" dt="2025-12-09T01:05:09.091" v="3347" actId="1036"/>
          <ac:picMkLst>
            <pc:docMk/>
            <pc:sldMk cId="2165393617" sldId="363"/>
            <ac:picMk id="3" creationId="{D296AD88-981D-FC61-3001-A522DB38D58A}"/>
          </ac:picMkLst>
        </pc:picChg>
        <pc:picChg chg="mod ord">
          <ac:chgData name="Kavin Govindarajan" userId="6d3d07dabf44099e" providerId="LiveId" clId="{A24F909F-D65C-4489-B3DE-FD26E4042EF7}" dt="2025-12-08T00:22:23.344" v="1891" actId="1076"/>
          <ac:picMkLst>
            <pc:docMk/>
            <pc:sldMk cId="2165393617" sldId="363"/>
            <ac:picMk id="18" creationId="{63A619F6-CCA7-7297-6A00-82CED2A335DD}"/>
          </ac:picMkLst>
        </pc:picChg>
        <pc:picChg chg="mod ord">
          <ac:chgData name="Kavin Govindarajan" userId="6d3d07dabf44099e" providerId="LiveId" clId="{A24F909F-D65C-4489-B3DE-FD26E4042EF7}" dt="2025-12-08T00:22:20.450" v="1889" actId="1076"/>
          <ac:picMkLst>
            <pc:docMk/>
            <pc:sldMk cId="2165393617" sldId="363"/>
            <ac:picMk id="26" creationId="{2C658389-C199-0066-4659-13FEEACCD350}"/>
          </ac:picMkLst>
        </pc:picChg>
        <pc:picChg chg="mod ord">
          <ac:chgData name="Kavin Govindarajan" userId="6d3d07dabf44099e" providerId="LiveId" clId="{A24F909F-D65C-4489-B3DE-FD26E4042EF7}" dt="2025-12-08T00:22:47.664" v="1961" actId="1076"/>
          <ac:picMkLst>
            <pc:docMk/>
            <pc:sldMk cId="2165393617" sldId="363"/>
            <ac:picMk id="30" creationId="{59CF7929-5F39-FC0B-8F6C-CFB9B0CA70EF}"/>
          </ac:picMkLst>
        </pc:picChg>
        <pc:cxnChg chg="add mod">
          <ac:chgData name="Kavin Govindarajan" userId="6d3d07dabf44099e" providerId="LiveId" clId="{A24F909F-D65C-4489-B3DE-FD26E4042EF7}" dt="2025-12-08T11:04:22.961" v="1968" actId="1076"/>
          <ac:cxnSpMkLst>
            <pc:docMk/>
            <pc:sldMk cId="2165393617" sldId="363"/>
            <ac:cxnSpMk id="8" creationId="{EB9EFBFC-D9C6-26CD-9204-AD3E2033A2C4}"/>
          </ac:cxnSpMkLst>
        </pc:cxnChg>
        <pc:cxnChg chg="add mod">
          <ac:chgData name="Kavin Govindarajan" userId="6d3d07dabf44099e" providerId="LiveId" clId="{A24F909F-D65C-4489-B3DE-FD26E4042EF7}" dt="2025-12-08T11:04:34.464" v="1970" actId="1076"/>
          <ac:cxnSpMkLst>
            <pc:docMk/>
            <pc:sldMk cId="2165393617" sldId="363"/>
            <ac:cxnSpMk id="9" creationId="{26DE2FF2-574E-BB07-AC46-68A568B15A48}"/>
          </ac:cxnSpMkLst>
        </pc:cxnChg>
        <pc:cxnChg chg="add mod">
          <ac:chgData name="Kavin Govindarajan" userId="6d3d07dabf44099e" providerId="LiveId" clId="{A24F909F-D65C-4489-B3DE-FD26E4042EF7}" dt="2025-12-08T11:04:44.799" v="1974" actId="1076"/>
          <ac:cxnSpMkLst>
            <pc:docMk/>
            <pc:sldMk cId="2165393617" sldId="363"/>
            <ac:cxnSpMk id="10" creationId="{588C7AA6-52E4-1E34-F1A1-1CBBBB66F533}"/>
          </ac:cxnSpMkLst>
        </pc:cxnChg>
        <pc:cxnChg chg="add mod">
          <ac:chgData name="Kavin Govindarajan" userId="6d3d07dabf44099e" providerId="LiveId" clId="{A24F909F-D65C-4489-B3DE-FD26E4042EF7}" dt="2025-12-08T11:05:06.361" v="1979" actId="14100"/>
          <ac:cxnSpMkLst>
            <pc:docMk/>
            <pc:sldMk cId="2165393617" sldId="363"/>
            <ac:cxnSpMk id="12" creationId="{41EC0380-2889-409D-EDDD-F994D83AE8CD}"/>
          </ac:cxnSpMkLst>
        </pc:cxnChg>
      </pc:sldChg>
      <pc:sldChg chg="addSp delSp modSp add mod ord delAnim modAnim">
        <pc:chgData name="Kavin Govindarajan" userId="6d3d07dabf44099e" providerId="LiveId" clId="{A24F909F-D65C-4489-B3DE-FD26E4042EF7}" dt="2025-12-12T12:45:45.616" v="6232"/>
        <pc:sldMkLst>
          <pc:docMk/>
          <pc:sldMk cId="1472181273" sldId="364"/>
        </pc:sldMkLst>
        <pc:spChg chg="mod">
          <ac:chgData name="Kavin Govindarajan" userId="6d3d07dabf44099e" providerId="LiveId" clId="{A24F909F-D65C-4489-B3DE-FD26E4042EF7}" dt="2025-12-08T21:53:32.855" v="2364" actId="20577"/>
          <ac:spMkLst>
            <pc:docMk/>
            <pc:sldMk cId="1472181273" sldId="364"/>
            <ac:spMk id="2" creationId="{A2EC4C14-365A-693C-B9E0-208B58E13E81}"/>
          </ac:spMkLst>
        </pc:spChg>
        <pc:spChg chg="add mod">
          <ac:chgData name="Kavin Govindarajan" userId="6d3d07dabf44099e" providerId="LiveId" clId="{A24F909F-D65C-4489-B3DE-FD26E4042EF7}" dt="2025-12-12T12:24:52.271" v="6172" actId="207"/>
          <ac:spMkLst>
            <pc:docMk/>
            <pc:sldMk cId="1472181273" sldId="364"/>
            <ac:spMk id="3" creationId="{4655DE1C-C134-5D2B-6012-89F964EC4CC2}"/>
          </ac:spMkLst>
        </pc:spChg>
        <pc:spChg chg="mod ord">
          <ac:chgData name="Kavin Govindarajan" userId="6d3d07dabf44099e" providerId="LiveId" clId="{A24F909F-D65C-4489-B3DE-FD26E4042EF7}" dt="2025-12-12T12:23:56" v="6168" actId="20577"/>
          <ac:spMkLst>
            <pc:docMk/>
            <pc:sldMk cId="1472181273" sldId="364"/>
            <ac:spMk id="4" creationId="{CE9A7E05-0608-C0E2-BD66-D3FC08864F37}"/>
          </ac:spMkLst>
        </pc:spChg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1472181273" sldId="364"/>
            <ac:spMk id="7" creationId="{FE9C40F2-B654-CDF0-7941-2AD32E796046}"/>
          </ac:spMkLst>
        </pc:spChg>
        <pc:picChg chg="mod ord">
          <ac:chgData name="Kavin Govindarajan" userId="6d3d07dabf44099e" providerId="LiveId" clId="{A24F909F-D65C-4489-B3DE-FD26E4042EF7}" dt="2025-12-08T22:01:24.568" v="2564" actId="1076"/>
          <ac:picMkLst>
            <pc:docMk/>
            <pc:sldMk cId="1472181273" sldId="364"/>
            <ac:picMk id="13" creationId="{C997C3D2-5629-EBA4-03C7-78015C2A4934}"/>
          </ac:picMkLst>
        </pc:picChg>
        <pc:picChg chg="mod ord">
          <ac:chgData name="Kavin Govindarajan" userId="6d3d07dabf44099e" providerId="LiveId" clId="{A24F909F-D65C-4489-B3DE-FD26E4042EF7}" dt="2025-12-08T22:01:54.559" v="2569" actId="1076"/>
          <ac:picMkLst>
            <pc:docMk/>
            <pc:sldMk cId="1472181273" sldId="364"/>
            <ac:picMk id="16" creationId="{1E6F3753-0D20-F24D-35DC-ABA823F75424}"/>
          </ac:picMkLst>
        </pc:picChg>
        <pc:picChg chg="mod ord">
          <ac:chgData name="Kavin Govindarajan" userId="6d3d07dabf44099e" providerId="LiveId" clId="{A24F909F-D65C-4489-B3DE-FD26E4042EF7}" dt="2025-12-08T22:01:57.066" v="2570" actId="1076"/>
          <ac:picMkLst>
            <pc:docMk/>
            <pc:sldMk cId="1472181273" sldId="364"/>
            <ac:picMk id="21" creationId="{EE9D99F7-CB29-9F5D-E5A1-AC99A1912767}"/>
          </ac:picMkLst>
        </pc:picChg>
        <pc:picChg chg="add mod">
          <ac:chgData name="Kavin Govindarajan" userId="6d3d07dabf44099e" providerId="LiveId" clId="{A24F909F-D65C-4489-B3DE-FD26E4042EF7}" dt="2025-12-09T00:10:11.490" v="3324" actId="1076"/>
          <ac:picMkLst>
            <pc:docMk/>
            <pc:sldMk cId="1472181273" sldId="364"/>
            <ac:picMk id="23" creationId="{235ABE92-9208-F413-A74C-354F164D1420}"/>
          </ac:picMkLst>
        </pc:picChg>
        <pc:picChg chg="add mod">
          <ac:chgData name="Kavin Govindarajan" userId="6d3d07dabf44099e" providerId="LiveId" clId="{A24F909F-D65C-4489-B3DE-FD26E4042EF7}" dt="2025-12-09T01:03:03.505" v="3335" actId="1076"/>
          <ac:picMkLst>
            <pc:docMk/>
            <pc:sldMk cId="1472181273" sldId="364"/>
            <ac:picMk id="24" creationId="{C858C216-E159-EBB3-EB42-A289203B5A3C}"/>
          </ac:picMkLst>
        </pc:picChg>
      </pc:sldChg>
      <pc:sldChg chg="addSp delSp modSp add mod ord delAnim modAnim">
        <pc:chgData name="Kavin Govindarajan" userId="6d3d07dabf44099e" providerId="LiveId" clId="{A24F909F-D65C-4489-B3DE-FD26E4042EF7}" dt="2025-12-12T12:45:45.616" v="6232"/>
        <pc:sldMkLst>
          <pc:docMk/>
          <pc:sldMk cId="1158829903" sldId="365"/>
        </pc:sldMkLst>
        <pc:spChg chg="mod">
          <ac:chgData name="Kavin Govindarajan" userId="6d3d07dabf44099e" providerId="LiveId" clId="{A24F909F-D65C-4489-B3DE-FD26E4042EF7}" dt="2025-12-08T23:08:49.814" v="2721" actId="20577"/>
          <ac:spMkLst>
            <pc:docMk/>
            <pc:sldMk cId="1158829903" sldId="365"/>
            <ac:spMk id="2" creationId="{C705C785-AD5F-3A66-D8F0-DD7A103CA304}"/>
          </ac:spMkLst>
        </pc:spChg>
        <pc:spChg chg="mod">
          <ac:chgData name="Kavin Govindarajan" userId="6d3d07dabf44099e" providerId="LiveId" clId="{A24F909F-D65C-4489-B3DE-FD26E4042EF7}" dt="2025-12-08T23:27:05.857" v="3090" actId="20577"/>
          <ac:spMkLst>
            <pc:docMk/>
            <pc:sldMk cId="1158829903" sldId="365"/>
            <ac:spMk id="4" creationId="{AA696ECD-2889-F72A-11D0-83D75E2248B5}"/>
          </ac:spMkLst>
        </pc:spChg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1158829903" sldId="365"/>
            <ac:spMk id="7" creationId="{1CFC608A-5085-516C-0D0E-EC56C75995F7}"/>
          </ac:spMkLst>
        </pc:spChg>
        <pc:picChg chg="mod ord">
          <ac:chgData name="Kavin Govindarajan" userId="6d3d07dabf44099e" providerId="LiveId" clId="{A24F909F-D65C-4489-B3DE-FD26E4042EF7}" dt="2025-12-08T23:38:17.741" v="3219" actId="1076"/>
          <ac:picMkLst>
            <pc:docMk/>
            <pc:sldMk cId="1158829903" sldId="365"/>
            <ac:picMk id="13" creationId="{F26E20AB-203B-6244-D94B-F77452F36D74}"/>
          </ac:picMkLst>
        </pc:picChg>
        <pc:picChg chg="mod ord">
          <ac:chgData name="Kavin Govindarajan" userId="6d3d07dabf44099e" providerId="LiveId" clId="{A24F909F-D65C-4489-B3DE-FD26E4042EF7}" dt="2025-12-08T23:38:20.232" v="3220" actId="1076"/>
          <ac:picMkLst>
            <pc:docMk/>
            <pc:sldMk cId="1158829903" sldId="365"/>
            <ac:picMk id="16" creationId="{8C5AD0D3-410F-C84C-B1A4-B119C25EE6E3}"/>
          </ac:picMkLst>
        </pc:picChg>
        <pc:picChg chg="mod ord">
          <ac:chgData name="Kavin Govindarajan" userId="6d3d07dabf44099e" providerId="LiveId" clId="{A24F909F-D65C-4489-B3DE-FD26E4042EF7}" dt="2025-12-08T23:38:09.809" v="3215" actId="1076"/>
          <ac:picMkLst>
            <pc:docMk/>
            <pc:sldMk cId="1158829903" sldId="365"/>
            <ac:picMk id="21" creationId="{108747C5-37EE-8717-A287-5F75137D8D35}"/>
          </ac:picMkLst>
        </pc:picChg>
        <pc:picChg chg="add mod">
          <ac:chgData name="Kavin Govindarajan" userId="6d3d07dabf44099e" providerId="LiveId" clId="{A24F909F-D65C-4489-B3DE-FD26E4042EF7}" dt="2025-12-08T23:47:04.124" v="3228" actId="1076"/>
          <ac:picMkLst>
            <pc:docMk/>
            <pc:sldMk cId="1158829903" sldId="365"/>
            <ac:picMk id="22" creationId="{F2747C87-1695-0962-FD4E-6E4A73EAAFB3}"/>
          </ac:picMkLst>
        </pc:picChg>
      </pc:sldChg>
      <pc:sldChg chg="addSp delSp modSp add mod delAnim modAnim">
        <pc:chgData name="Kavin Govindarajan" userId="6d3d07dabf44099e" providerId="LiveId" clId="{A24F909F-D65C-4489-B3DE-FD26E4042EF7}" dt="2025-12-12T12:45:45.616" v="6232"/>
        <pc:sldMkLst>
          <pc:docMk/>
          <pc:sldMk cId="1920771270" sldId="366"/>
        </pc:sldMkLst>
        <pc:spChg chg="mod">
          <ac:chgData name="Kavin Govindarajan" userId="6d3d07dabf44099e" providerId="LiveId" clId="{A24F909F-D65C-4489-B3DE-FD26E4042EF7}" dt="2025-12-08T23:53:01.282" v="3316" actId="20577"/>
          <ac:spMkLst>
            <pc:docMk/>
            <pc:sldMk cId="1920771270" sldId="366"/>
            <ac:spMk id="2" creationId="{BFF9E9FE-17AB-EB6D-158B-D0DD0A7AD9BF}"/>
          </ac:spMkLst>
        </pc:spChg>
        <pc:spChg chg="mod">
          <ac:chgData name="Kavin Govindarajan" userId="6d3d07dabf44099e" providerId="LiveId" clId="{A24F909F-D65C-4489-B3DE-FD26E4042EF7}" dt="2025-12-10T18:24:24.811" v="4730" actId="20577"/>
          <ac:spMkLst>
            <pc:docMk/>
            <pc:sldMk cId="1920771270" sldId="366"/>
            <ac:spMk id="4" creationId="{1E683C8C-1DEB-26AF-0FA9-2CF2110C5F35}"/>
          </ac:spMkLst>
        </pc:spChg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1920771270" sldId="366"/>
            <ac:spMk id="7" creationId="{E03107AC-937C-3DA5-EEDC-AA3C5B836B0F}"/>
          </ac:spMkLst>
        </pc:spChg>
        <pc:picChg chg="add mod">
          <ac:chgData name="Kavin Govindarajan" userId="6d3d07dabf44099e" providerId="LiveId" clId="{A24F909F-D65C-4489-B3DE-FD26E4042EF7}" dt="2025-12-09T01:06:24.316" v="3355" actId="1076"/>
          <ac:picMkLst>
            <pc:docMk/>
            <pc:sldMk cId="1920771270" sldId="366"/>
            <ac:picMk id="5" creationId="{083CCAF0-23A0-DF9C-B753-3D374626ADE2}"/>
          </ac:picMkLst>
        </pc:picChg>
      </pc:sldChg>
      <pc:sldChg chg="addSp delSp modSp add mod delAnim modAnim">
        <pc:chgData name="Kavin Govindarajan" userId="6d3d07dabf44099e" providerId="LiveId" clId="{A24F909F-D65C-4489-B3DE-FD26E4042EF7}" dt="2025-12-12T12:45:45.616" v="6232"/>
        <pc:sldMkLst>
          <pc:docMk/>
          <pc:sldMk cId="299266123" sldId="367"/>
        </pc:sldMkLst>
        <pc:spChg chg="mod">
          <ac:chgData name="Kavin Govindarajan" userId="6d3d07dabf44099e" providerId="LiveId" clId="{A24F909F-D65C-4489-B3DE-FD26E4042EF7}" dt="2025-12-09T01:19:23.901" v="3402" actId="20577"/>
          <ac:spMkLst>
            <pc:docMk/>
            <pc:sldMk cId="299266123" sldId="367"/>
            <ac:spMk id="2" creationId="{02816270-5C10-E179-FCFA-0B38C8E7D1B8}"/>
          </ac:spMkLst>
        </pc:spChg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299266123" sldId="367"/>
            <ac:spMk id="7" creationId="{0EB1E0F4-8905-55C1-9E73-A0D730B4AE87}"/>
          </ac:spMkLst>
        </pc:spChg>
        <pc:picChg chg="add mod">
          <ac:chgData name="Kavin Govindarajan" userId="6d3d07dabf44099e" providerId="LiveId" clId="{A24F909F-D65C-4489-B3DE-FD26E4042EF7}" dt="2025-12-09T01:19:40.088" v="3409" actId="1076"/>
          <ac:picMkLst>
            <pc:docMk/>
            <pc:sldMk cId="299266123" sldId="367"/>
            <ac:picMk id="3" creationId="{8570680C-AA85-4025-B7CB-7030EF2354DD}"/>
          </ac:picMkLst>
        </pc:picChg>
      </pc:sldChg>
      <pc:sldChg chg="addSp add">
        <pc:chgData name="Kavin Govindarajan" userId="6d3d07dabf44099e" providerId="LiveId" clId="{A24F909F-D65C-4489-B3DE-FD26E4042EF7}" dt="2025-12-12T12:45:45.616" v="6232"/>
        <pc:sldMkLst>
          <pc:docMk/>
          <pc:sldMk cId="2056010946" sldId="368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2056010946" sldId="368"/>
            <ac:spMk id="7" creationId="{A9EE1022-E088-F5B8-B908-077E272D9041}"/>
          </ac:spMkLst>
        </pc:spChg>
      </pc:sldChg>
      <pc:sldChg chg="addSp add">
        <pc:chgData name="Kavin Govindarajan" userId="6d3d07dabf44099e" providerId="LiveId" clId="{A24F909F-D65C-4489-B3DE-FD26E4042EF7}" dt="2025-12-12T12:45:45.616" v="6232"/>
        <pc:sldMkLst>
          <pc:docMk/>
          <pc:sldMk cId="2102137162" sldId="369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2102137162" sldId="369"/>
            <ac:spMk id="7" creationId="{CD50A590-9F39-B958-11D8-A0F3129C4654}"/>
          </ac:spMkLst>
        </pc:spChg>
      </pc:sldChg>
      <pc:sldChg chg="addSp add">
        <pc:chgData name="Kavin Govindarajan" userId="6d3d07dabf44099e" providerId="LiveId" clId="{A24F909F-D65C-4489-B3DE-FD26E4042EF7}" dt="2025-12-12T12:45:45.616" v="6232"/>
        <pc:sldMkLst>
          <pc:docMk/>
          <pc:sldMk cId="1230579849" sldId="370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1230579849" sldId="370"/>
            <ac:spMk id="7" creationId="{4A13B10B-706A-9025-8443-DD7BD827B7E2}"/>
          </ac:spMkLst>
        </pc:spChg>
      </pc:sldChg>
      <pc:sldChg chg="addSp delSp modSp add mod addAnim delAnim modAnim">
        <pc:chgData name="Kavin Govindarajan" userId="6d3d07dabf44099e" providerId="LiveId" clId="{A24F909F-D65C-4489-B3DE-FD26E4042EF7}" dt="2025-12-12T12:45:45.616" v="6232"/>
        <pc:sldMkLst>
          <pc:docMk/>
          <pc:sldMk cId="1808167885" sldId="371"/>
        </pc:sldMkLst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1808167885" sldId="371"/>
            <ac:spMk id="7" creationId="{7A856F44-D941-4EBC-977E-31A27FD60186}"/>
          </ac:spMkLst>
        </pc:spChg>
        <pc:spChg chg="add mod">
          <ac:chgData name="Kavin Govindarajan" userId="6d3d07dabf44099e" providerId="LiveId" clId="{A24F909F-D65C-4489-B3DE-FD26E4042EF7}" dt="2025-12-10T17:57:13.191" v="4584" actId="1076"/>
          <ac:spMkLst>
            <pc:docMk/>
            <pc:sldMk cId="1808167885" sldId="371"/>
            <ac:spMk id="10" creationId="{DA4FEE79-094B-E43C-DDDE-15D1B3A4306E}"/>
          </ac:spMkLst>
        </pc:spChg>
        <pc:picChg chg="add mod">
          <ac:chgData name="Kavin Govindarajan" userId="6d3d07dabf44099e" providerId="LiveId" clId="{A24F909F-D65C-4489-B3DE-FD26E4042EF7}" dt="2025-12-10T17:56:49.570" v="4569" actId="1076"/>
          <ac:picMkLst>
            <pc:docMk/>
            <pc:sldMk cId="1808167885" sldId="371"/>
            <ac:picMk id="4" creationId="{38E6372E-CFE3-7681-32F1-7EB2632B6AA0}"/>
          </ac:picMkLst>
        </pc:picChg>
        <pc:picChg chg="add mod">
          <ac:chgData name="Kavin Govindarajan" userId="6d3d07dabf44099e" providerId="LiveId" clId="{A24F909F-D65C-4489-B3DE-FD26E4042EF7}" dt="2025-12-10T17:56:30.885" v="4565" actId="14100"/>
          <ac:picMkLst>
            <pc:docMk/>
            <pc:sldMk cId="1808167885" sldId="371"/>
            <ac:picMk id="6" creationId="{B27C3171-8DDE-6771-26AF-E15794E25FAB}"/>
          </ac:picMkLst>
        </pc:picChg>
        <pc:picChg chg="add mod">
          <ac:chgData name="Kavin Govindarajan" userId="6d3d07dabf44099e" providerId="LiveId" clId="{A24F909F-D65C-4489-B3DE-FD26E4042EF7}" dt="2025-12-10T17:56:34.623" v="4566" actId="14100"/>
          <ac:picMkLst>
            <pc:docMk/>
            <pc:sldMk cId="1808167885" sldId="371"/>
            <ac:picMk id="9" creationId="{847AAAB0-3271-4259-566A-DC44D752F7E9}"/>
          </ac:picMkLst>
        </pc:picChg>
        <pc:cxnChg chg="add mod">
          <ac:chgData name="Kavin Govindarajan" userId="6d3d07dabf44099e" providerId="LiveId" clId="{A24F909F-D65C-4489-B3DE-FD26E4042EF7}" dt="2025-12-10T17:57:37.623" v="4587" actId="14100"/>
          <ac:cxnSpMkLst>
            <pc:docMk/>
            <pc:sldMk cId="1808167885" sldId="371"/>
            <ac:cxnSpMk id="11" creationId="{5800E486-D8E4-06EA-FFB8-B7D4CAFBEEC2}"/>
          </ac:cxnSpMkLst>
        </pc:cxnChg>
      </pc:sldChg>
      <pc:sldChg chg="addSp delSp modSp add mod addAnim delAnim modAnim">
        <pc:chgData name="Kavin Govindarajan" userId="6d3d07dabf44099e" providerId="LiveId" clId="{A24F909F-D65C-4489-B3DE-FD26E4042EF7}" dt="2025-12-12T12:45:45.616" v="6232"/>
        <pc:sldMkLst>
          <pc:docMk/>
          <pc:sldMk cId="4094226291" sldId="372"/>
        </pc:sldMkLst>
        <pc:spChg chg="mod">
          <ac:chgData name="Kavin Govindarajan" userId="6d3d07dabf44099e" providerId="LiveId" clId="{A24F909F-D65C-4489-B3DE-FD26E4042EF7}" dt="2025-12-10T21:29:46.938" v="5213" actId="20577"/>
          <ac:spMkLst>
            <pc:docMk/>
            <pc:sldMk cId="4094226291" sldId="372"/>
            <ac:spMk id="2" creationId="{0216887B-AA79-2BB1-1975-4E4EEE816481}"/>
          </ac:spMkLst>
        </pc:spChg>
        <pc:spChg chg="add del mod">
          <ac:chgData name="Kavin Govindarajan" userId="6d3d07dabf44099e" providerId="LiveId" clId="{A24F909F-D65C-4489-B3DE-FD26E4042EF7}" dt="2025-12-11T01:44:27.611" v="5824" actId="20577"/>
          <ac:spMkLst>
            <pc:docMk/>
            <pc:sldMk cId="4094226291" sldId="372"/>
            <ac:spMk id="6" creationId="{406AFCCE-61DC-2407-DA3E-7142F0ED4790}"/>
          </ac:spMkLst>
        </pc:spChg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4094226291" sldId="372"/>
            <ac:spMk id="7" creationId="{3E099FED-8A92-D593-61D0-0232F43A316B}"/>
          </ac:spMkLst>
        </pc:spChg>
        <pc:picChg chg="mod">
          <ac:chgData name="Kavin Govindarajan" userId="6d3d07dabf44099e" providerId="LiveId" clId="{A24F909F-D65C-4489-B3DE-FD26E4042EF7}" dt="2025-12-11T01:42:53.853" v="5548" actId="1076"/>
          <ac:picMkLst>
            <pc:docMk/>
            <pc:sldMk cId="4094226291" sldId="372"/>
            <ac:picMk id="10" creationId="{A3803ABD-5D19-4D54-AC1E-BF924AE732CD}"/>
          </ac:picMkLst>
        </pc:picChg>
        <pc:picChg chg="del mod ord">
          <ac:chgData name="Kavin Govindarajan" userId="6d3d07dabf44099e" providerId="LiveId" clId="{A24F909F-D65C-4489-B3DE-FD26E4042EF7}" dt="2025-12-11T01:43:26.389" v="5627" actId="478"/>
          <ac:picMkLst>
            <pc:docMk/>
            <pc:sldMk cId="4094226291" sldId="372"/>
            <ac:picMk id="13" creationId="{F9660F91-2F35-01EE-16E6-89E8C82A79BD}"/>
          </ac:picMkLst>
        </pc:picChg>
        <pc:picChg chg="del mod">
          <ac:chgData name="Kavin Govindarajan" userId="6d3d07dabf44099e" providerId="LiveId" clId="{A24F909F-D65C-4489-B3DE-FD26E4042EF7}" dt="2025-12-11T01:38:09.991" v="5471" actId="478"/>
          <ac:picMkLst>
            <pc:docMk/>
            <pc:sldMk cId="4094226291" sldId="372"/>
            <ac:picMk id="18" creationId="{ACEF4A80-01B5-9455-FCA8-6E9E548FCE68}"/>
          </ac:picMkLst>
        </pc:picChg>
        <pc:picChg chg="del mod ord">
          <ac:chgData name="Kavin Govindarajan" userId="6d3d07dabf44099e" providerId="LiveId" clId="{A24F909F-D65C-4489-B3DE-FD26E4042EF7}" dt="2025-12-11T01:39:05.739" v="5485" actId="478"/>
          <ac:picMkLst>
            <pc:docMk/>
            <pc:sldMk cId="4094226291" sldId="372"/>
            <ac:picMk id="20" creationId="{A36C55F1-E2C6-0D41-2085-672516A886CE}"/>
          </ac:picMkLst>
        </pc:picChg>
        <pc:picChg chg="add del mod ord">
          <ac:chgData name="Kavin Govindarajan" userId="6d3d07dabf44099e" providerId="LiveId" clId="{A24F909F-D65C-4489-B3DE-FD26E4042EF7}" dt="2025-12-11T01:40:01.746" v="5531"/>
          <ac:picMkLst>
            <pc:docMk/>
            <pc:sldMk cId="4094226291" sldId="372"/>
            <ac:picMk id="22" creationId="{62C4C601-E508-AAA4-872D-67C05606619F}"/>
          </ac:picMkLst>
        </pc:picChg>
        <pc:picChg chg="del mod ord">
          <ac:chgData name="Kavin Govindarajan" userId="6d3d07dabf44099e" providerId="LiveId" clId="{A24F909F-D65C-4489-B3DE-FD26E4042EF7}" dt="2025-12-11T01:42:42.858" v="5543" actId="478"/>
          <ac:picMkLst>
            <pc:docMk/>
            <pc:sldMk cId="4094226291" sldId="372"/>
            <ac:picMk id="24" creationId="{0F60B146-217C-160C-B41A-B04BE402CC61}"/>
          </ac:picMkLst>
        </pc:picChg>
        <pc:picChg chg="del mod ord">
          <ac:chgData name="Kavin Govindarajan" userId="6d3d07dabf44099e" providerId="LiveId" clId="{A24F909F-D65C-4489-B3DE-FD26E4042EF7}" dt="2025-12-11T01:45:00.724" v="5840" actId="478"/>
          <ac:picMkLst>
            <pc:docMk/>
            <pc:sldMk cId="4094226291" sldId="372"/>
            <ac:picMk id="26" creationId="{C08331AD-7F68-41F7-A7BF-536A5B5C5275}"/>
          </ac:picMkLst>
        </pc:picChg>
        <pc:picChg chg="add del mod">
          <ac:chgData name="Kavin Govindarajan" userId="6d3d07dabf44099e" providerId="LiveId" clId="{A24F909F-D65C-4489-B3DE-FD26E4042EF7}" dt="2025-12-11T01:43:52.632" v="5686" actId="478"/>
          <ac:picMkLst>
            <pc:docMk/>
            <pc:sldMk cId="4094226291" sldId="372"/>
            <ac:picMk id="27" creationId="{1F34F3BE-37E6-E7EC-C00A-FB76011570A5}"/>
          </ac:picMkLst>
        </pc:picChg>
        <pc:picChg chg="mod ord">
          <ac:chgData name="Kavin Govindarajan" userId="6d3d07dabf44099e" providerId="LiveId" clId="{A24F909F-D65C-4489-B3DE-FD26E4042EF7}" dt="2025-12-11T01:43:42.114" v="5674" actId="1076"/>
          <ac:picMkLst>
            <pc:docMk/>
            <pc:sldMk cId="4094226291" sldId="372"/>
            <ac:picMk id="29" creationId="{3684932C-8C99-FB9A-D74F-E0AC73B79310}"/>
          </ac:picMkLst>
        </pc:picChg>
        <pc:picChg chg="mod ord">
          <ac:chgData name="Kavin Govindarajan" userId="6d3d07dabf44099e" providerId="LiveId" clId="{A24F909F-D65C-4489-B3DE-FD26E4042EF7}" dt="2025-12-11T01:44:30.807" v="5825" actId="1076"/>
          <ac:picMkLst>
            <pc:docMk/>
            <pc:sldMk cId="4094226291" sldId="372"/>
            <ac:picMk id="31" creationId="{47A046D0-1BF5-78F9-9020-0C2168A98F88}"/>
          </ac:picMkLst>
        </pc:picChg>
        <pc:picChg chg="del mod ord">
          <ac:chgData name="Kavin Govindarajan" userId="6d3d07dabf44099e" providerId="LiveId" clId="{A24F909F-D65C-4489-B3DE-FD26E4042EF7}" dt="2025-12-11T01:51:21.787" v="5863" actId="478"/>
          <ac:picMkLst>
            <pc:docMk/>
            <pc:sldMk cId="4094226291" sldId="372"/>
            <ac:picMk id="33" creationId="{2527AD4D-4BBD-A7FB-C3DF-02C88D0D5A48}"/>
          </ac:picMkLst>
        </pc:picChg>
        <pc:picChg chg="del mod ord">
          <ac:chgData name="Kavin Govindarajan" userId="6d3d07dabf44099e" providerId="LiveId" clId="{A24F909F-D65C-4489-B3DE-FD26E4042EF7}" dt="2025-12-11T01:51:45.247" v="5879" actId="478"/>
          <ac:picMkLst>
            <pc:docMk/>
            <pc:sldMk cId="4094226291" sldId="372"/>
            <ac:picMk id="35" creationId="{BF141980-A1DD-D355-088E-379348233D1F}"/>
          </ac:picMkLst>
        </pc:picChg>
        <pc:picChg chg="mod ord">
          <ac:chgData name="Kavin Govindarajan" userId="6d3d07dabf44099e" providerId="LiveId" clId="{A24F909F-D65C-4489-B3DE-FD26E4042EF7}" dt="2025-12-11T01:51:48.513" v="5882" actId="1076"/>
          <ac:picMkLst>
            <pc:docMk/>
            <pc:sldMk cId="4094226291" sldId="372"/>
            <ac:picMk id="37" creationId="{844D43B0-101E-59C9-5333-8EDC001B7169}"/>
          </ac:picMkLst>
        </pc:picChg>
      </pc:sldChg>
      <pc:sldChg chg="addSp delSp modSp add mod ord delAnim modAnim">
        <pc:chgData name="Kavin Govindarajan" userId="6d3d07dabf44099e" providerId="LiveId" clId="{A24F909F-D65C-4489-B3DE-FD26E4042EF7}" dt="2025-12-12T12:45:45.616" v="6232"/>
        <pc:sldMkLst>
          <pc:docMk/>
          <pc:sldMk cId="875443634" sldId="373"/>
        </pc:sldMkLst>
        <pc:spChg chg="mod">
          <ac:chgData name="Kavin Govindarajan" userId="6d3d07dabf44099e" providerId="LiveId" clId="{A24F909F-D65C-4489-B3DE-FD26E4042EF7}" dt="2025-12-12T12:17:59.360" v="5922" actId="20577"/>
          <ac:spMkLst>
            <pc:docMk/>
            <pc:sldMk cId="875443634" sldId="373"/>
            <ac:spMk id="2" creationId="{7D50463C-C3A9-8C49-D31B-9B1ABF73464B}"/>
          </ac:spMkLst>
        </pc:spChg>
        <pc:spChg chg="del">
          <ac:chgData name="Kavin Govindarajan" userId="6d3d07dabf44099e" providerId="LiveId" clId="{A24F909F-D65C-4489-B3DE-FD26E4042EF7}" dt="2025-12-12T12:18:44.239" v="5983" actId="478"/>
          <ac:spMkLst>
            <pc:docMk/>
            <pc:sldMk cId="875443634" sldId="373"/>
            <ac:spMk id="4" creationId="{B79E3360-DFA5-791A-6B9F-1276F3CB51AD}"/>
          </ac:spMkLst>
        </pc:spChg>
        <pc:spChg chg="del">
          <ac:chgData name="Kavin Govindarajan" userId="6d3d07dabf44099e" providerId="LiveId" clId="{A24F909F-D65C-4489-B3DE-FD26E4042EF7}" dt="2025-12-12T12:18:45.421" v="5984" actId="478"/>
          <ac:spMkLst>
            <pc:docMk/>
            <pc:sldMk cId="875443634" sldId="373"/>
            <ac:spMk id="6" creationId="{25A46BF3-3D42-26B8-8038-DC1C118F5FB7}"/>
          </ac:spMkLst>
        </pc:spChg>
        <pc:spChg chg="add">
          <ac:chgData name="Kavin Govindarajan" userId="6d3d07dabf44099e" providerId="LiveId" clId="{A24F909F-D65C-4489-B3DE-FD26E4042EF7}" dt="2025-12-12T12:45:45.616" v="6232"/>
          <ac:spMkLst>
            <pc:docMk/>
            <pc:sldMk cId="875443634" sldId="373"/>
            <ac:spMk id="7" creationId="{E559E137-5E26-DBE8-D38A-A4EFA109F125}"/>
          </ac:spMkLst>
        </pc:spChg>
        <pc:spChg chg="del">
          <ac:chgData name="Kavin Govindarajan" userId="6d3d07dabf44099e" providerId="LiveId" clId="{A24F909F-D65C-4489-B3DE-FD26E4042EF7}" dt="2025-12-12T12:18:41.585" v="5980" actId="478"/>
          <ac:spMkLst>
            <pc:docMk/>
            <pc:sldMk cId="875443634" sldId="373"/>
            <ac:spMk id="11" creationId="{6647DCEB-85F7-D01A-54F9-C5EC55E2CDE5}"/>
          </ac:spMkLst>
        </pc:spChg>
        <pc:spChg chg="add mod">
          <ac:chgData name="Kavin Govindarajan" userId="6d3d07dabf44099e" providerId="LiveId" clId="{A24F909F-D65C-4489-B3DE-FD26E4042EF7}" dt="2025-12-12T12:20:02.160" v="6018" actId="20577"/>
          <ac:spMkLst>
            <pc:docMk/>
            <pc:sldMk cId="875443634" sldId="373"/>
            <ac:spMk id="14" creationId="{8FF11D0B-9313-349F-3E02-261FCEB4C303}"/>
          </ac:spMkLst>
        </pc:spChg>
        <pc:spChg chg="del">
          <ac:chgData name="Kavin Govindarajan" userId="6d3d07dabf44099e" providerId="LiveId" clId="{A24F909F-D65C-4489-B3DE-FD26E4042EF7}" dt="2025-12-12T12:18:17.635" v="5948" actId="478"/>
          <ac:spMkLst>
            <pc:docMk/>
            <pc:sldMk cId="875443634" sldId="373"/>
            <ac:spMk id="15" creationId="{822DC7ED-180D-4D7F-D1A8-91715257909B}"/>
          </ac:spMkLst>
        </pc:spChg>
        <pc:spChg chg="add mod">
          <ac:chgData name="Kavin Govindarajan" userId="6d3d07dabf44099e" providerId="LiveId" clId="{A24F909F-D65C-4489-B3DE-FD26E4042EF7}" dt="2025-12-12T12:20:15.269" v="6021" actId="1076"/>
          <ac:spMkLst>
            <pc:docMk/>
            <pc:sldMk cId="875443634" sldId="373"/>
            <ac:spMk id="16" creationId="{341581E1-73B8-6D6C-8FAE-F6686C7023BF}"/>
          </ac:spMkLst>
        </pc:spChg>
        <pc:spChg chg="mod">
          <ac:chgData name="Kavin Govindarajan" userId="6d3d07dabf44099e" providerId="LiveId" clId="{A24F909F-D65C-4489-B3DE-FD26E4042EF7}" dt="2025-12-12T12:19:14.458" v="5994" actId="1076"/>
          <ac:spMkLst>
            <pc:docMk/>
            <pc:sldMk cId="875443634" sldId="373"/>
            <ac:spMk id="18" creationId="{3CDA9F4A-C036-0CFB-4E4E-593B77FF5004}"/>
          </ac:spMkLst>
        </pc:spChg>
        <pc:spChg chg="mod">
          <ac:chgData name="Kavin Govindarajan" userId="6d3d07dabf44099e" providerId="LiveId" clId="{A24F909F-D65C-4489-B3DE-FD26E4042EF7}" dt="2025-12-12T12:19:52.183" v="6003" actId="1076"/>
          <ac:spMkLst>
            <pc:docMk/>
            <pc:sldMk cId="875443634" sldId="373"/>
            <ac:spMk id="19" creationId="{C89F6535-A969-C9C4-9E15-B9EC2FD86D76}"/>
          </ac:spMkLst>
        </pc:spChg>
        <pc:spChg chg="del">
          <ac:chgData name="Kavin Govindarajan" userId="6d3d07dabf44099e" providerId="LiveId" clId="{A24F909F-D65C-4489-B3DE-FD26E4042EF7}" dt="2025-12-12T12:18:20.194" v="5950" actId="478"/>
          <ac:spMkLst>
            <pc:docMk/>
            <pc:sldMk cId="875443634" sldId="373"/>
            <ac:spMk id="21" creationId="{FA489913-62D2-23ED-B168-7717ADAB328A}"/>
          </ac:spMkLst>
        </pc:spChg>
        <pc:spChg chg="add mod">
          <ac:chgData name="Kavin Govindarajan" userId="6d3d07dabf44099e" providerId="LiveId" clId="{A24F909F-D65C-4489-B3DE-FD26E4042EF7}" dt="2025-12-12T12:25:09.816" v="6174" actId="1076"/>
          <ac:spMkLst>
            <pc:docMk/>
            <pc:sldMk cId="875443634" sldId="373"/>
            <ac:spMk id="26" creationId="{4B3E48AF-0B7C-DF9C-2849-E62545E88411}"/>
          </ac:spMkLst>
        </pc:spChg>
        <pc:grpChg chg="del">
          <ac:chgData name="Kavin Govindarajan" userId="6d3d07dabf44099e" providerId="LiveId" clId="{A24F909F-D65C-4489-B3DE-FD26E4042EF7}" dt="2025-12-12T12:18:13.850" v="5947" actId="478"/>
          <ac:grpSpMkLst>
            <pc:docMk/>
            <pc:sldMk cId="875443634" sldId="373"/>
            <ac:grpSpMk id="12" creationId="{E7967751-2D53-7FD9-ECA8-6FC5B1CAC7C4}"/>
          </ac:grpSpMkLst>
        </pc:grpChg>
        <pc:grpChg chg="add mod">
          <ac:chgData name="Kavin Govindarajan" userId="6d3d07dabf44099e" providerId="LiveId" clId="{A24F909F-D65C-4489-B3DE-FD26E4042EF7}" dt="2025-12-12T12:22:53.732" v="6115" actId="164"/>
          <ac:grpSpMkLst>
            <pc:docMk/>
            <pc:sldMk cId="875443634" sldId="373"/>
            <ac:grpSpMk id="25" creationId="{7E977865-67CC-2CD4-E32C-5EC5311C28D9}"/>
          </ac:grpSpMkLst>
        </pc:grpChg>
        <pc:picChg chg="del">
          <ac:chgData name="Kavin Govindarajan" userId="6d3d07dabf44099e" providerId="LiveId" clId="{A24F909F-D65C-4489-B3DE-FD26E4042EF7}" dt="2025-12-12T12:18:41.152" v="5979" actId="478"/>
          <ac:picMkLst>
            <pc:docMk/>
            <pc:sldMk cId="875443634" sldId="373"/>
            <ac:picMk id="3" creationId="{A66924DF-712B-7ED3-7156-2646CFE97CBE}"/>
          </ac:picMkLst>
        </pc:picChg>
        <pc:picChg chg="del">
          <ac:chgData name="Kavin Govindarajan" userId="6d3d07dabf44099e" providerId="LiveId" clId="{A24F909F-D65C-4489-B3DE-FD26E4042EF7}" dt="2025-12-12T12:18:42.155" v="5981" actId="478"/>
          <ac:picMkLst>
            <pc:docMk/>
            <pc:sldMk cId="875443634" sldId="373"/>
            <ac:picMk id="5" creationId="{BF73DCE7-775D-AB41-56A3-D8377FAB67EB}"/>
          </ac:picMkLst>
        </pc:picChg>
        <pc:picChg chg="mod">
          <ac:chgData name="Kavin Govindarajan" userId="6d3d07dabf44099e" providerId="LiveId" clId="{A24F909F-D65C-4489-B3DE-FD26E4042EF7}" dt="2025-12-12T12:19:53.454" v="6004" actId="1076"/>
          <ac:picMkLst>
            <pc:docMk/>
            <pc:sldMk cId="875443634" sldId="373"/>
            <ac:picMk id="10" creationId="{08F4EB94-4C91-6380-315E-64CBEC0D20D3}"/>
          </ac:picMkLst>
        </pc:picChg>
        <pc:picChg chg="add mod">
          <ac:chgData name="Kavin Govindarajan" userId="6d3d07dabf44099e" providerId="LiveId" clId="{A24F909F-D65C-4489-B3DE-FD26E4042EF7}" dt="2025-12-12T12:20:04.265" v="6019" actId="1076"/>
          <ac:picMkLst>
            <pc:docMk/>
            <pc:sldMk cId="875443634" sldId="373"/>
            <ac:picMk id="13" creationId="{F38311C4-35C4-9469-DB44-EB08198560A4}"/>
          </ac:picMkLst>
        </pc:picChg>
        <pc:picChg chg="del">
          <ac:chgData name="Kavin Govindarajan" userId="6d3d07dabf44099e" providerId="LiveId" clId="{A24F909F-D65C-4489-B3DE-FD26E4042EF7}" dt="2025-12-12T12:18:18.779" v="5949" actId="478"/>
          <ac:picMkLst>
            <pc:docMk/>
            <pc:sldMk cId="875443634" sldId="373"/>
            <ac:picMk id="20" creationId="{F797E00D-16A3-8E2F-F3B7-23471C1609FA}"/>
          </ac:picMkLst>
        </pc:picChg>
        <pc:picChg chg="add mod">
          <ac:chgData name="Kavin Govindarajan" userId="6d3d07dabf44099e" providerId="LiveId" clId="{A24F909F-D65C-4489-B3DE-FD26E4042EF7}" dt="2025-12-12T12:22:53.732" v="6115" actId="164"/>
          <ac:picMkLst>
            <pc:docMk/>
            <pc:sldMk cId="875443634" sldId="373"/>
            <ac:picMk id="23" creationId="{B42C9D82-80CE-1993-C5CB-8F8F8B14A3D3}"/>
          </ac:picMkLst>
        </pc:picChg>
        <pc:picChg chg="add mod">
          <ac:chgData name="Kavin Govindarajan" userId="6d3d07dabf44099e" providerId="LiveId" clId="{A24F909F-D65C-4489-B3DE-FD26E4042EF7}" dt="2025-12-12T12:22:53.732" v="6115" actId="164"/>
          <ac:picMkLst>
            <pc:docMk/>
            <pc:sldMk cId="875443634" sldId="373"/>
            <ac:picMk id="24" creationId="{C59E0A79-A7DC-3660-C038-7A5EF8219F7A}"/>
          </ac:picMkLst>
        </pc:picChg>
        <pc:cxnChg chg="del mod">
          <ac:chgData name="Kavin Govindarajan" userId="6d3d07dabf44099e" providerId="LiveId" clId="{A24F909F-D65C-4489-B3DE-FD26E4042EF7}" dt="2025-12-12T12:18:47.836" v="5986" actId="478"/>
          <ac:cxnSpMkLst>
            <pc:docMk/>
            <pc:sldMk cId="875443634" sldId="373"/>
            <ac:cxnSpMk id="17" creationId="{CEB5AC65-5EC9-A15E-3443-59CA9BDE0489}"/>
          </ac:cxnSpMkLst>
        </pc:cxnChg>
      </pc:sldChg>
      <pc:sldMasterChg chg="modSldLayout">
        <pc:chgData name="Kavin Govindarajan" userId="6d3d07dabf44099e" providerId="LiveId" clId="{A24F909F-D65C-4489-B3DE-FD26E4042EF7}" dt="2025-12-12T12:43:55.910" v="6231" actId="1038"/>
        <pc:sldMasterMkLst>
          <pc:docMk/>
          <pc:sldMasterMk cId="3079614677" sldId="2147483700"/>
        </pc:sldMasterMkLst>
        <pc:sldLayoutChg chg="modSp mod">
          <pc:chgData name="Kavin Govindarajan" userId="6d3d07dabf44099e" providerId="LiveId" clId="{A24F909F-D65C-4489-B3DE-FD26E4042EF7}" dt="2025-12-12T12:38:34.963" v="6178" actId="20577"/>
          <pc:sldLayoutMkLst>
            <pc:docMk/>
            <pc:sldMasterMk cId="3079614677" sldId="2147483700"/>
            <pc:sldLayoutMk cId="3238265117" sldId="2147483701"/>
          </pc:sldLayoutMkLst>
          <pc:spChg chg="mod">
            <ac:chgData name="Kavin Govindarajan" userId="6d3d07dabf44099e" providerId="LiveId" clId="{A24F909F-D65C-4489-B3DE-FD26E4042EF7}" dt="2025-12-12T12:38:34.963" v="6178" actId="20577"/>
            <ac:spMkLst>
              <pc:docMk/>
              <pc:sldMasterMk cId="3079614677" sldId="2147483700"/>
              <pc:sldLayoutMk cId="3238265117" sldId="2147483701"/>
              <ac:spMk id="11" creationId="{4677279D-D2B1-9448-9829-8902CDD5D7BE}"/>
            </ac:spMkLst>
          </pc:spChg>
        </pc:sldLayoutChg>
        <pc:sldLayoutChg chg="modSp mod">
          <pc:chgData name="Kavin Govindarajan" userId="6d3d07dabf44099e" providerId="LiveId" clId="{A24F909F-D65C-4489-B3DE-FD26E4042EF7}" dt="2025-12-12T12:43:55.910" v="6231" actId="1038"/>
          <pc:sldLayoutMkLst>
            <pc:docMk/>
            <pc:sldMasterMk cId="3079614677" sldId="2147483700"/>
            <pc:sldLayoutMk cId="3290732324" sldId="2147483710"/>
          </pc:sldLayoutMkLst>
          <pc:spChg chg="mod">
            <ac:chgData name="Kavin Govindarajan" userId="6d3d07dabf44099e" providerId="LiveId" clId="{A24F909F-D65C-4489-B3DE-FD26E4042EF7}" dt="2025-12-12T12:43:55.910" v="6231" actId="1038"/>
            <ac:spMkLst>
              <pc:docMk/>
              <pc:sldMasterMk cId="3079614677" sldId="2147483700"/>
              <pc:sldLayoutMk cId="3290732324" sldId="2147483710"/>
              <ac:spMk id="2" creationId="{56608194-CCC1-80C8-9397-EF964EB99F30}"/>
            </ac:spMkLst>
          </pc:spChg>
          <pc:spChg chg="mod">
            <ac:chgData name="Kavin Govindarajan" userId="6d3d07dabf44099e" providerId="LiveId" clId="{A24F909F-D65C-4489-B3DE-FD26E4042EF7}" dt="2025-12-12T12:38:49.841" v="6206" actId="14100"/>
            <ac:spMkLst>
              <pc:docMk/>
              <pc:sldMasterMk cId="3079614677" sldId="2147483700"/>
              <pc:sldLayoutMk cId="3290732324" sldId="2147483710"/>
              <ac:spMk id="19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Add a diagram showing the host and agent</a:t>
            </a:r>
          </a:p>
        </p:txBody>
      </p:sp>
    </p:spTree>
    <p:extLst>
      <p:ext uri="{BB962C8B-B14F-4D97-AF65-F5344CB8AC3E}">
        <p14:creationId xmlns:p14="http://schemas.microsoft.com/office/powerpoint/2010/main" val="3759579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mathematical objective function</a:t>
            </a:r>
          </a:p>
        </p:txBody>
      </p:sp>
    </p:spTree>
    <p:extLst>
      <p:ext uri="{BB962C8B-B14F-4D97-AF65-F5344CB8AC3E}">
        <p14:creationId xmlns:p14="http://schemas.microsoft.com/office/powerpoint/2010/main" val="669801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49695-0DAA-C63B-2B6B-569C45A2A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644711-710A-22D9-B4CB-F11015246A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F787A4-8DBA-CF18-F626-96E3B2EF1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mathematical objective function</a:t>
            </a:r>
          </a:p>
        </p:txBody>
      </p:sp>
    </p:spTree>
    <p:extLst>
      <p:ext uri="{BB962C8B-B14F-4D97-AF65-F5344CB8AC3E}">
        <p14:creationId xmlns:p14="http://schemas.microsoft.com/office/powerpoint/2010/main" val="1889125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B6654-ADFA-6FF2-244A-CD8794C52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ECCAA9-0988-B814-F872-58C9F196BF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F1183E-DB2C-F8F8-1453-90E1B11672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492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37E15E7D-4338-1789-F0F7-382A775C9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cee01c7e5_0_39:notes">
            <a:extLst>
              <a:ext uri="{FF2B5EF4-FFF2-40B4-BE49-F238E27FC236}">
                <a16:creationId xmlns:a16="http://schemas.microsoft.com/office/drawing/2014/main" id="{C42A06AC-F104-71BD-9EA7-416AF53FDB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cee01c7e5_0_39:notes">
            <a:extLst>
              <a:ext uri="{FF2B5EF4-FFF2-40B4-BE49-F238E27FC236}">
                <a16:creationId xmlns:a16="http://schemas.microsoft.com/office/drawing/2014/main" id="{43339F02-DC34-5ACA-3559-507CBE348D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Important to present, but this is not where the novelty lies</a:t>
            </a:r>
          </a:p>
        </p:txBody>
      </p:sp>
    </p:spTree>
    <p:extLst>
      <p:ext uri="{BB962C8B-B14F-4D97-AF65-F5344CB8AC3E}">
        <p14:creationId xmlns:p14="http://schemas.microsoft.com/office/powerpoint/2010/main" val="2509340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EBB9A-C8AE-9507-3064-665FC0F82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DB174E-D5E2-18F3-62F2-686165F95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19A495-6860-E6EC-748B-D37E0FF3B7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23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391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EFC7F0B6-5A94-7A47-B8B7-529895B2F1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742053"/>
            <a:ext cx="9144000" cy="7432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SUBTITLE/TAGLINE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D8B1714-DF3C-5345-9DD3-C5369E2D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1310"/>
            <a:ext cx="9144000" cy="733096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53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669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7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000"/>
              <a:buNone/>
              <a:defRPr sz="3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ldNum" idx="12"/>
          </p:nvPr>
        </p:nvSpPr>
        <p:spPr>
          <a:xfrm>
            <a:off x="457197" y="4776788"/>
            <a:ext cx="59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633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11FECBE-7F2E-A244-8F06-AF3BB9BB36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266331"/>
            <a:ext cx="6858000" cy="648069"/>
          </a:xfrm>
          <a:prstGeom prst="rect">
            <a:avLst/>
          </a:prstGeom>
        </p:spPr>
        <p:txBody>
          <a:bodyPr anchor="b"/>
          <a:lstStyle>
            <a:lvl1pPr algn="l">
              <a:defRPr sz="36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4E4369A-837A-B34E-AB83-109EFB99D8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1156507"/>
            <a:ext cx="6858000" cy="34470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186C50-8FFD-7347-8887-535491AC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69874" y="4855780"/>
            <a:ext cx="731126" cy="185327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E9C16E7-4A5A-4B4E-BA20-0C425483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3000" y="4855780"/>
            <a:ext cx="5864773" cy="18532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77279D-D2B1-9448-9829-8902CDD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01000" y="4855780"/>
            <a:ext cx="851338" cy="185327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r>
              <a:rPr lang="en-US" dirty="0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323826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0" y="1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0" y="722811"/>
            <a:ext cx="8832300" cy="3846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287407" y="4717061"/>
            <a:ext cx="842548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bg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r>
              <a:rPr lang="en" dirty="0"/>
              <a:t>/23</a:t>
            </a:r>
          </a:p>
        </p:txBody>
      </p:sp>
      <p:sp>
        <p:nvSpPr>
          <p:cNvPr id="2" name="Google Shape;19;p4">
            <a:extLst>
              <a:ext uri="{FF2B5EF4-FFF2-40B4-BE49-F238E27FC236}">
                <a16:creationId xmlns:a16="http://schemas.microsoft.com/office/drawing/2014/main" id="{56608194-CCC1-80C8-9397-EF964EB99F30}"/>
              </a:ext>
            </a:extLst>
          </p:cNvPr>
          <p:cNvSpPr txBox="1">
            <a:spLocks/>
          </p:cNvSpPr>
          <p:nvPr userDrawn="1"/>
        </p:nvSpPr>
        <p:spPr>
          <a:xfrm>
            <a:off x="6434429" y="4717061"/>
            <a:ext cx="1875961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55000" lnSpcReduction="20000"/>
          </a:bodyPr>
          <a:lstStyle>
            <a:defPPr>
              <a:defRPr lang="en-US"/>
            </a:defPPr>
            <a:lvl1pPr marL="0" lvl="0" algn="l" defTabSz="914400" rtl="0" eaLnBrk="1" latinLnBrk="0" hangingPunct="1"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" dirty="0"/>
              <a:t>Kavin M. Govindarajan – </a:t>
            </a:r>
            <a:r>
              <a:rPr lang="en-US" dirty="0"/>
              <a:t>FrA14.7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29073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Title and Content">
  <p:cSld name="White Title and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Google Shape;75;p15"/>
          <p:cNvCxnSpPr/>
          <p:nvPr/>
        </p:nvCxnSpPr>
        <p:spPr>
          <a:xfrm>
            <a:off x="457200" y="759953"/>
            <a:ext cx="8229600" cy="0"/>
          </a:xfrm>
          <a:prstGeom prst="straightConnector1">
            <a:avLst/>
          </a:prstGeom>
          <a:noFill/>
          <a:ln w="25400" cap="flat" cmpd="dbl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457200" y="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457200" y="87450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619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457197" y="4776788"/>
            <a:ext cx="59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None/>
              <a:defRPr sz="900" i="0" u="none" strike="noStrike" cap="none">
                <a:solidFill>
                  <a:srgbClr val="8D8D8D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Google Shape;24;p4">
            <a:extLst>
              <a:ext uri="{FF2B5EF4-FFF2-40B4-BE49-F238E27FC236}">
                <a16:creationId xmlns:a16="http://schemas.microsoft.com/office/drawing/2014/main" id="{BAAC6C65-4B21-8D38-2C79-6CA5E942EFD2}"/>
              </a:ext>
            </a:extLst>
          </p:cNvPr>
          <p:cNvSpPr txBox="1">
            <a:spLocks/>
          </p:cNvSpPr>
          <p:nvPr userDrawn="1"/>
        </p:nvSpPr>
        <p:spPr>
          <a:xfrm>
            <a:off x="8453400" y="4795945"/>
            <a:ext cx="59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5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3" name="Google Shape;25;p4">
            <a:extLst>
              <a:ext uri="{FF2B5EF4-FFF2-40B4-BE49-F238E27FC236}">
                <a16:creationId xmlns:a16="http://schemas.microsoft.com/office/drawing/2014/main" id="{F8720C7D-798E-B095-7DA0-56675BBD349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36624" y="4799573"/>
            <a:ext cx="1310877" cy="270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94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AFA15C-67E7-D849-A741-5217D3B71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AE62F6-F32B-C941-8525-B0036D2108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100" y="540668"/>
            <a:ext cx="14478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3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35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DAB1EC-0489-EA49-8E53-4995A99E3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1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10" r:id="rId2"/>
    <p:sldLayoutId id="2147483711" r:id="rId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30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2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0.xml"/><Relationship Id="rId11" Type="http://schemas.openxmlformats.org/officeDocument/2006/relationships/image" Target="../media/image28.png"/><Relationship Id="rId5" Type="http://schemas.openxmlformats.org/officeDocument/2006/relationships/video" Target="../media/media5.mp4"/><Relationship Id="rId10" Type="http://schemas.openxmlformats.org/officeDocument/2006/relationships/image" Target="../media/image27.png"/><Relationship Id="rId4" Type="http://schemas.microsoft.com/office/2007/relationships/media" Target="../media/media5.mp4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3.xml"/><Relationship Id="rId7" Type="http://schemas.openxmlformats.org/officeDocument/2006/relationships/image" Target="../media/image33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6.png"/><Relationship Id="rId4" Type="http://schemas.openxmlformats.org/officeDocument/2006/relationships/tags" Target="../tags/tag14.xml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17.xml"/><Relationship Id="rId7" Type="http://schemas.openxmlformats.org/officeDocument/2006/relationships/image" Target="../media/image3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6.xml"/><Relationship Id="rId5" Type="http://schemas.openxmlformats.org/officeDocument/2006/relationships/video" Target="../media/media7.mp4"/><Relationship Id="rId10" Type="http://schemas.openxmlformats.org/officeDocument/2006/relationships/image" Target="../media/image40.png"/><Relationship Id="rId4" Type="http://schemas.microsoft.com/office/2007/relationships/media" Target="../media/media7.mp4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0.xml"/><Relationship Id="rId7" Type="http://schemas.openxmlformats.org/officeDocument/2006/relationships/image" Target="../media/image17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6.xml"/><Relationship Id="rId5" Type="http://schemas.openxmlformats.org/officeDocument/2006/relationships/video" Target="../media/media8.mp4"/><Relationship Id="rId10" Type="http://schemas.openxmlformats.org/officeDocument/2006/relationships/image" Target="../media/image40.png"/><Relationship Id="rId4" Type="http://schemas.microsoft.com/office/2007/relationships/media" Target="../media/media8.mp4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video" Target="../media/media12.mp4"/><Relationship Id="rId13" Type="http://schemas.openxmlformats.org/officeDocument/2006/relationships/slideLayout" Target="../slideLayouts/slideLayout6.xml"/><Relationship Id="rId18" Type="http://schemas.openxmlformats.org/officeDocument/2006/relationships/image" Target="../media/image46.png"/><Relationship Id="rId3" Type="http://schemas.microsoft.com/office/2007/relationships/media" Target="../media/media10.mp4"/><Relationship Id="rId7" Type="http://schemas.microsoft.com/office/2007/relationships/media" Target="../media/media12.mp4"/><Relationship Id="rId12" Type="http://schemas.openxmlformats.org/officeDocument/2006/relationships/video" Target="../media/media14.mp4"/><Relationship Id="rId17" Type="http://schemas.openxmlformats.org/officeDocument/2006/relationships/image" Target="../media/image45.png"/><Relationship Id="rId2" Type="http://schemas.openxmlformats.org/officeDocument/2006/relationships/video" Target="../media/media9.mp4"/><Relationship Id="rId16" Type="http://schemas.openxmlformats.org/officeDocument/2006/relationships/image" Target="../media/image44.png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11" Type="http://schemas.microsoft.com/office/2007/relationships/media" Target="../media/media14.mp4"/><Relationship Id="rId5" Type="http://schemas.microsoft.com/office/2007/relationships/media" Target="../media/media11.mp4"/><Relationship Id="rId15" Type="http://schemas.openxmlformats.org/officeDocument/2006/relationships/image" Target="../media/image43.png"/><Relationship Id="rId10" Type="http://schemas.openxmlformats.org/officeDocument/2006/relationships/video" Target="../media/media13.mp4"/><Relationship Id="rId4" Type="http://schemas.openxmlformats.org/officeDocument/2006/relationships/video" Target="../media/media10.mp4"/><Relationship Id="rId9" Type="http://schemas.microsoft.com/office/2007/relationships/media" Target="../media/media13.mp4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orelab-umich/OptimalRendezvous" TargetMode="External"/><Relationship Id="rId3" Type="http://schemas.openxmlformats.org/officeDocument/2006/relationships/video" Target="https://www.youtube.com/embed/NKOcebWlfCM?feature=oembed" TargetMode="External"/><Relationship Id="rId7" Type="http://schemas.openxmlformats.org/officeDocument/2006/relationships/hyperlink" Target="mailto:kmgovind@umich.edu" TargetMode="Externa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52.jpg"/><Relationship Id="rId11" Type="http://schemas.openxmlformats.org/officeDocument/2006/relationships/image" Target="../media/image55.jpe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23.xml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64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3.png"/><Relationship Id="rId4" Type="http://schemas.openxmlformats.org/officeDocument/2006/relationships/tags" Target="../tags/tag24.xml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github.com/corelab-umich/OptimalRendezvous" TargetMode="External"/><Relationship Id="rId4" Type="http://schemas.openxmlformats.org/officeDocument/2006/relationships/hyperlink" Target="mailto:kmgovind@umich.edu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6.xml"/><Relationship Id="rId5" Type="http://schemas.openxmlformats.org/officeDocument/2006/relationships/video" Target="../media/media2.mp4"/><Relationship Id="rId10" Type="http://schemas.openxmlformats.org/officeDocument/2006/relationships/image" Target="../media/image20.png"/><Relationship Id="rId4" Type="http://schemas.microsoft.com/office/2007/relationships/media" Target="../media/media2.mp4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25.png"/><Relationship Id="rId3" Type="http://schemas.openxmlformats.org/officeDocument/2006/relationships/tags" Target="../tags/tag6.xml"/><Relationship Id="rId7" Type="http://schemas.openxmlformats.org/officeDocument/2006/relationships/video" Target="../media/media4.mp4"/><Relationship Id="rId12" Type="http://schemas.openxmlformats.org/officeDocument/2006/relationships/image" Target="../media/image2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microsoft.com/office/2007/relationships/media" Target="../media/media4.mp4"/><Relationship Id="rId11" Type="http://schemas.openxmlformats.org/officeDocument/2006/relationships/image" Target="../media/image23.png"/><Relationship Id="rId5" Type="http://schemas.openxmlformats.org/officeDocument/2006/relationships/video" Target="../media/media3.mp4"/><Relationship Id="rId10" Type="http://schemas.openxmlformats.org/officeDocument/2006/relationships/image" Target="../media/image22.png"/><Relationship Id="rId4" Type="http://schemas.microsoft.com/office/2007/relationships/media" Target="../media/media3.mp4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49800" y="1688433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200" dirty="0"/>
              <a:t>Clarity-Driven Ergodic Control for Persistent Tip-and-Cue Missions with Synchronized Rendezvous</a:t>
            </a:r>
            <a:endParaRPr sz="32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8" y="40026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David Li, </a:t>
            </a:r>
            <a:r>
              <a:rPr lang="en" b="1" dirty="0"/>
              <a:t>Kavin M. Govindarajan</a:t>
            </a:r>
            <a:r>
              <a:rPr lang="en" dirty="0"/>
              <a:t>, Chris Vermillion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CDC 2025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A7D14B-7EC7-47C7-128A-58B40C111D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97B59-3A84-BE9B-C9D5-E81CB6455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6C0D-082C-DC69-78D3-3911FA61B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Tip Events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1120A21-0033-B300-E1B6-4150E6565AF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0" y="625899"/>
                <a:ext cx="4254160" cy="3942975"/>
              </a:xfrm>
            </p:spPr>
            <p:txBody>
              <a:bodyPr/>
              <a:lstStyle/>
              <a:p>
                <a:pPr marL="114300" indent="0">
                  <a:buNone/>
                </a:pPr>
                <a:r>
                  <a:rPr lang="en-US" sz="2400" dirty="0"/>
                  <a:t>Define a tip event as a tuple:</a:t>
                </a:r>
              </a:p>
              <a:p>
                <a:pPr marL="114300" indent="0">
                  <a:buNone/>
                </a:pPr>
                <a:endParaRPr lang="en-US" sz="2400" dirty="0"/>
              </a:p>
              <a:p>
                <a:pPr marL="114300" indent="0">
                  <a:buNone/>
                </a:pPr>
                <a:endParaRPr lang="en-US" sz="2400" dirty="0"/>
              </a:p>
              <a:p>
                <a:pPr marL="114300" indent="0">
                  <a:buNone/>
                </a:pPr>
                <a:endParaRPr lang="en-US" sz="2400" dirty="0"/>
              </a:p>
              <a:p>
                <a:pPr marL="114300" indent="0">
                  <a:buNone/>
                </a:pPr>
                <a:endParaRPr lang="en-US" sz="2400" dirty="0"/>
              </a:p>
              <a:p>
                <a:pPr marL="114300" indent="0">
                  <a:buNone/>
                </a:pPr>
                <a:r>
                  <a:rPr lang="en-US" sz="2400" dirty="0"/>
                  <a:t>where every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𝑡𝑖𝑝</m:t>
                        </m:r>
                      </m:sub>
                    </m:sSub>
                  </m:oMath>
                </a14:m>
                <a:r>
                  <a:rPr lang="en-US" sz="2400" dirty="0"/>
                  <a:t> seconds:</a:t>
                </a:r>
              </a:p>
              <a:p>
                <a:pPr marL="114300" indent="0">
                  <a:buNone/>
                </a:pPr>
                <a:endParaRPr lang="en-US" sz="2400" dirty="0"/>
              </a:p>
              <a:p>
                <a:pPr marL="114300" indent="0">
                  <a:buNone/>
                </a:pPr>
                <a:endParaRPr lang="en-US" sz="2400" dirty="0"/>
              </a:p>
              <a:p>
                <a:pPr marL="114300" indent="0">
                  <a:buNone/>
                </a:pPr>
                <a:endParaRPr lang="en-US" sz="2400" dirty="0"/>
              </a:p>
              <a:p>
                <a:pPr marL="11430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1120A21-0033-B300-E1B6-4150E6565A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625899"/>
                <a:ext cx="4254160" cy="3942975"/>
              </a:xfrm>
              <a:blipFill>
                <a:blip r:embed="rId8"/>
                <a:stretch>
                  <a:fillRect t="-1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CB775-C19C-15D4-239A-1918D04D22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10</a:t>
            </a:fld>
            <a:endParaRPr lang="en" dirty="0"/>
          </a:p>
        </p:txBody>
      </p:sp>
      <p:pic>
        <p:nvPicPr>
          <p:cNvPr id="5" name="Picture 4" descr="\documentclass{article}&#10;\usepackage{amsmath}&#10;\pagestyle{empty}&#10;\begin{document}&#10;&#10;\begin{equation*}&#10;E_k = \left(p_{k}^{\mathrm{tip}}, [t_{1,k}, t_{2,k}] \right)&#10;\end{equation*}&#10;&#10;\end{document}" title="IguanaTex Picture Display">
            <a:extLst>
              <a:ext uri="{FF2B5EF4-FFF2-40B4-BE49-F238E27FC236}">
                <a16:creationId xmlns:a16="http://schemas.microsoft.com/office/drawing/2014/main" id="{8D9F5E1A-1882-5A07-1336-134F943705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9835" y="1200184"/>
            <a:ext cx="2883657" cy="546743"/>
          </a:xfrm>
          <a:prstGeom prst="rect">
            <a:avLst/>
          </a:prstGeom>
        </p:spPr>
      </p:pic>
      <p:pic>
        <p:nvPicPr>
          <p:cNvPr id="8" name="Picture 7" descr="\documentclass{article} &#10;\usepackage{amsmath}&#10;\usepackage{amssymb} &#10;\pagestyle{empty} &#10;&#10;&#10;\begin{document} &#10;\begin{equation*} &#10;p_{k}^{\mathrm{tip}} \sim Unif(\mathcal{D}) \quad \mathcal{D} \in \mathbb{R}^2 \end{equation*} &#10;&#10;&#10;\end{document}" title="IguanaTex Picture Display">
            <a:extLst>
              <a:ext uri="{FF2B5EF4-FFF2-40B4-BE49-F238E27FC236}">
                <a16:creationId xmlns:a16="http://schemas.microsoft.com/office/drawing/2014/main" id="{DD22A541-D20E-2B95-AE6F-E023729BC55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49835" y="2775729"/>
            <a:ext cx="3313371" cy="382171"/>
          </a:xfrm>
          <a:prstGeom prst="rect">
            <a:avLst/>
          </a:prstGeom>
        </p:spPr>
      </p:pic>
      <p:pic>
        <p:nvPicPr>
          <p:cNvPr id="10" name="Picture 9" descr="\documentclass{article} &#10;\usepackage{amsmath}&#10;\usepackage{amssymb} &#10;\pagestyle{empty} &#10;&#10;\begin{document} &#10;&#10;&#10;\begin{equation*} &#10;t_{2,k} - t_{1,k} = \frac{1}{\lambda_{\mathrm{tip}}}&#10;\end{equation*} &#10;&#10;&#10;\end{document}" title="IguanaTex Picture Display">
            <a:extLst>
              <a:ext uri="{FF2B5EF4-FFF2-40B4-BE49-F238E27FC236}">
                <a16:creationId xmlns:a16="http://schemas.microsoft.com/office/drawing/2014/main" id="{F648D73D-65AF-D416-84BE-FB4E488DF65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26280" y="3355318"/>
            <a:ext cx="2201600" cy="702171"/>
          </a:xfrm>
          <a:prstGeom prst="rect">
            <a:avLst/>
          </a:prstGeom>
        </p:spPr>
      </p:pic>
      <p:pic>
        <p:nvPicPr>
          <p:cNvPr id="11" name="tip_events">
            <a:hlinkClick r:id="" action="ppaction://media"/>
            <a:extLst>
              <a:ext uri="{FF2B5EF4-FFF2-40B4-BE49-F238E27FC236}">
                <a16:creationId xmlns:a16="http://schemas.microsoft.com/office/drawing/2014/main" id="{4F0C2118-BDBE-F85C-7D9B-21A88DACF3A2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202893"/>
            <a:ext cx="4346494" cy="2897662"/>
          </a:xfrm>
          <a:prstGeom prst="rect">
            <a:avLst/>
          </a:prstGeom>
        </p:spPr>
      </p:pic>
      <p:pic>
        <p:nvPicPr>
          <p:cNvPr id="14" name="Picture 13" descr="\documentclass{article}&#10;\usepackage{amsmath}&#10;\usepackage{mathtools}&#10;\pagestyle{empty}&#10;\begin{document}&#10;&#10;\begin{align*}&#10;p &amp;\coloneqq \text{position}\\&#10;t &amp;\coloneqq \text{time}\\&#10;\mathcal{D} &amp;\coloneqq \text{mission domain}\\&#10;P_{in} &amp;\coloneqq \text{power input}\\&#10;\lambda_{tip} &amp;\coloneqq \text{tip rate parameter}&#10;\end{align*}&#10;&#10;&#10;\end{document}" title="IguanaTex Picture Display">
            <a:extLst>
              <a:ext uri="{FF2B5EF4-FFF2-40B4-BE49-F238E27FC236}">
                <a16:creationId xmlns:a16="http://schemas.microsoft.com/office/drawing/2014/main" id="{47793F54-B0FF-838D-CA7B-136C9A03E0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66932" y="3247825"/>
            <a:ext cx="1999625" cy="12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4794A-82B1-C3EF-F2D4-C6301B1F5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137B-BBCC-16A4-030A-A1294A804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Concept of Operations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EE1022-E088-F5B8-B908-077E272D90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11</a:t>
            </a:fld>
            <a:endParaRPr lang="e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511DF6-B090-B8B6-4BC2-7B911029D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398" y="495869"/>
            <a:ext cx="6495204" cy="41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0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21E15-08B2-89F1-4F57-CF27DDF0A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D0AEC-5548-6AEE-EA5C-95C4F640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Tip Detection &amp; Rendezvous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2BCB5-6E49-A921-9FF0-1074EAD69C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12</a:t>
            </a:fld>
            <a:endParaRPr lang="en" dirty="0"/>
          </a:p>
        </p:txBody>
      </p:sp>
      <p:pic>
        <p:nvPicPr>
          <p:cNvPr id="8" name="tip_detection_anim_1920_1080">
            <a:hlinkClick r:id="" action="ppaction://media"/>
            <a:extLst>
              <a:ext uri="{FF2B5EF4-FFF2-40B4-BE49-F238E27FC236}">
                <a16:creationId xmlns:a16="http://schemas.microsoft.com/office/drawing/2014/main" id="{6EC9B3F7-7B89-D862-33BA-CDCFEFCE2B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1142" y="792657"/>
            <a:ext cx="6381715" cy="358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4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95482-848A-732A-C2FB-145586D05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C5BFC-88E0-37B4-3537-67ABCC273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Rendezvous Planning Objectives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8C71F8B-5917-B587-3C11-4D07F78C965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0" y="609600"/>
                <a:ext cx="4507187" cy="3959274"/>
              </a:xfrm>
            </p:spPr>
            <p:txBody>
              <a:bodyPr>
                <a:normAutofit lnSpcReduction="10000"/>
              </a:bodyPr>
              <a:lstStyle/>
              <a:p>
                <a:pPr marL="114300" indent="0">
                  <a:buNone/>
                </a:pPr>
                <a:r>
                  <a:rPr lang="en-US" sz="2400" dirty="0"/>
                  <a:t>Decision variables:</a:t>
                </a:r>
              </a:p>
              <a:p>
                <a:pPr lvl="1"/>
                <a:r>
                  <a:rPr lang="en-US" sz="2100" dirty="0"/>
                  <a:t>Rendezvous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sz="2100" dirty="0"/>
              </a:p>
              <a:p>
                <a:pPr lvl="1"/>
                <a:r>
                  <a:rPr lang="en-US" sz="2100" dirty="0"/>
                  <a:t>State of charge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sz="2100" dirty="0"/>
                  <a:t> to stop tip service</a:t>
                </a:r>
              </a:p>
              <a:p>
                <a:pPr lvl="1"/>
                <a:r>
                  <a:rPr lang="en-US" sz="2100" dirty="0"/>
                  <a:t>Agent’s speed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agent</m:t>
                        </m:r>
                      </m:sub>
                    </m:sSub>
                  </m:oMath>
                </a14:m>
                <a:endParaRPr lang="en-US" sz="2100" dirty="0"/>
              </a:p>
              <a:p>
                <a:pPr marL="596900" lvl="1" indent="0">
                  <a:buNone/>
                </a:pPr>
                <a:endParaRPr lang="en-US" sz="2100" dirty="0"/>
              </a:p>
              <a:p>
                <a:pPr marL="114300" indent="0">
                  <a:buNone/>
                </a:pPr>
                <a:r>
                  <a:rPr lang="en-US" sz="2300" dirty="0"/>
                  <a:t>Agent’s goal</a:t>
                </a:r>
                <a:r>
                  <a:rPr lang="en-US" sz="2400" dirty="0"/>
                  <a:t>:</a:t>
                </a:r>
              </a:p>
              <a:p>
                <a:pPr lvl="1"/>
                <a:r>
                  <a:rPr lang="en-US" sz="2100" dirty="0"/>
                  <a:t>Maximize number of tips serviced</a:t>
                </a:r>
              </a:p>
              <a:p>
                <a:pPr lvl="1"/>
                <a:r>
                  <a:rPr lang="en-US" sz="2100" dirty="0"/>
                  <a:t>Maximize time servicing tips</a:t>
                </a:r>
              </a:p>
              <a:p>
                <a:pPr marL="114300" indent="0">
                  <a:buNone/>
                </a:pPr>
                <a:endParaRPr lang="en-US" sz="2400" dirty="0"/>
              </a:p>
              <a:p>
                <a:pPr marL="114300" indent="0">
                  <a:buNone/>
                </a:pPr>
                <a:r>
                  <a:rPr lang="en-US" sz="2400" dirty="0"/>
                  <a:t>Host’s goal:</a:t>
                </a:r>
              </a:p>
              <a:p>
                <a:pPr lvl="1"/>
                <a:r>
                  <a:rPr lang="en-US" sz="2100" dirty="0"/>
                  <a:t>Minimize loss of clarity from not following nominal path</a:t>
                </a:r>
              </a:p>
              <a:p>
                <a:pPr marL="114300" indent="0">
                  <a:buNone/>
                </a:pPr>
                <a:endParaRPr lang="en-US" sz="23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8C71F8B-5917-B587-3C11-4D07F78C96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609600"/>
                <a:ext cx="4507187" cy="3959274"/>
              </a:xfrm>
              <a:blipFill>
                <a:blip r:embed="rId5"/>
                <a:stretch>
                  <a:fillRect t="-1849" b="-2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7265F-B07B-CDAE-ECB1-1B430658EC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13</a:t>
            </a:fld>
            <a:endParaRPr lang="en" dirty="0"/>
          </a:p>
        </p:txBody>
      </p:sp>
      <p:pic>
        <p:nvPicPr>
          <p:cNvPr id="4" name="tip_detection_anim_1920_1080">
            <a:hlinkClick r:id="" action="ppaction://media"/>
            <a:extLst>
              <a:ext uri="{FF2B5EF4-FFF2-40B4-BE49-F238E27FC236}">
                <a16:creationId xmlns:a16="http://schemas.microsoft.com/office/drawing/2014/main" id="{45076371-4439-45B0-E2FF-F7810205BF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0300" y="1275444"/>
            <a:ext cx="4671262" cy="262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6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66F00-2364-2D76-A787-EF664434D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6887B-AA79-2BB1-1975-4E4EEE81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Rendezvous Planning Objective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99FED-8A92-D593-61D0-0232F43A31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14</a:t>
            </a:fld>
            <a:endParaRPr lang="e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6AFCCE-61DC-2407-DA3E-7142F0ED4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22811"/>
            <a:ext cx="5494149" cy="3846064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Objective: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where we maximize the portion of time spent servicing the tip: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and minimize loss in clarity due to deviating from the nominal path: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10" name="Picture 9" descr="\documentclass{article}&#10;\usepackage{amsmath}&#10;\pagestyle{empty}&#10;\begin{document}&#10;&#10;\begin{equation*}&#10;\max_{p_{r},\, b_{r},\, v_{\mathrm{agent}}} &#10;\; R &#10;= \omega R_{\mathrm{agent}} + (1 - \omega) R_{\mathrm{host}}&#10;\end{equation*}&#10;&#10;&#10;\end{document}" title="IguanaTex Picture Display">
            <a:extLst>
              <a:ext uri="{FF2B5EF4-FFF2-40B4-BE49-F238E27FC236}">
                <a16:creationId xmlns:a16="http://schemas.microsoft.com/office/drawing/2014/main" id="{A3803ABD-5D19-4D54-AC1E-BF924AE732C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32054" y="1221703"/>
            <a:ext cx="4262095" cy="406857"/>
          </a:xfrm>
          <a:prstGeom prst="rect">
            <a:avLst/>
          </a:prstGeom>
        </p:spPr>
      </p:pic>
      <p:pic>
        <p:nvPicPr>
          <p:cNvPr id="29" name="Picture 28" descr="\documentclass{article}&#10;\usepackage{amsmath}&#10;\pagestyle{empty}&#10;\begin{document}&#10;&#10;\begin{align*}&#10;R_{\mathrm{agent}} &amp;= \frac{t_{\mathrm{agent,return}} - t_{\mathrm{agent,service}}}{t_{\mathrm{final}}}&#10;\end{align*}&#10;&#10;&#10;\end{document}" title="IguanaTex Picture Display">
            <a:extLst>
              <a:ext uri="{FF2B5EF4-FFF2-40B4-BE49-F238E27FC236}">
                <a16:creationId xmlns:a16="http://schemas.microsoft.com/office/drawing/2014/main" id="{3684932C-8C99-FB9A-D74F-E0AC73B7931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32054" y="2607893"/>
            <a:ext cx="3775999" cy="545523"/>
          </a:xfrm>
          <a:prstGeom prst="rect">
            <a:avLst/>
          </a:prstGeom>
        </p:spPr>
      </p:pic>
      <p:pic>
        <p:nvPicPr>
          <p:cNvPr id="37" name="Picture 36" descr="\documentclass{article}&#10;\usepackage{amsmath}&#10;\usepackage{mathtools}&#10;\pagestyle{empty}&#10;\begin{document}&#10;&#10;\begin{align*}&#10;p_r &amp;\coloneqq \text{rendezvous position}\\&#10;b_r &amp;\coloneqq \text{agent SOC to return at}\\&#10;v_{\mathrm{agent}} &amp;\coloneqq \text{agent speed}\\&#10;t_{\mathrm{rendezvous}} &amp;\coloneqq \text{rendezvous time} \\[6pt]&#10;q_{\mathrm{avg}} &amp;\coloneqq \text{avg.\ host score} \\[6pt]&#10;q^*_{\mathrm{avg}} &amp;\coloneqq \text{baseline host score} \\[6pt]&#10;R_{\mathrm{agent}} &amp;\coloneqq \text{agent reward} \\[6pt]&#10;t_{\mathrm{agent,return}} &amp;\coloneqq \text{agent return time} \\[6pt]&#10;t_{\mathrm{final}} &amp;\coloneqq \text{mission end time} \\[6pt]&#10;R_{\mathrm{host}} &amp;\coloneqq \text{host reward} \\[6pt]&#10;t_{\mathrm{agent,service}} &amp;\coloneqq \text{agent service time}\\&#10;\omega &amp;\coloneqq \text{weight}&#10;\end{align*}&#10;&#10;\end{document}&#10;" title="IguanaTex Picture Display">
            <a:extLst>
              <a:ext uri="{FF2B5EF4-FFF2-40B4-BE49-F238E27FC236}">
                <a16:creationId xmlns:a16="http://schemas.microsoft.com/office/drawing/2014/main" id="{844D43B0-101E-59C9-5333-8EDC001B716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89980" y="523600"/>
            <a:ext cx="3091730" cy="4045275"/>
          </a:xfrm>
          <a:prstGeom prst="rect">
            <a:avLst/>
          </a:prstGeom>
        </p:spPr>
      </p:pic>
      <p:pic>
        <p:nvPicPr>
          <p:cNvPr id="31" name="Picture 30" descr="\documentclass{article}&#10;\usepackage{amsmath}&#10;\pagestyle{empty}&#10;\begin{document}&#10;&#10;\begin{align*}&#10;R_{\mathrm{host}}  &amp;= \exp\!\left(q_{\mathrm{avg}} - q^{*}_{\mathrm{avg}}\right)\, &#10;                      \frac{t_{\mathrm{rendezvous}}}{t_{\mathrm{final}}}&#10;\end{align*}&#10;&#10;&#10;\end{document}" title="IguanaTex Picture Display">
            <a:extLst>
              <a:ext uri="{FF2B5EF4-FFF2-40B4-BE49-F238E27FC236}">
                <a16:creationId xmlns:a16="http://schemas.microsoft.com/office/drawing/2014/main" id="{47A046D0-1BF5-78F9-9020-0C2168A98F8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232054" y="4033551"/>
            <a:ext cx="3879618" cy="5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06389-F660-D633-3759-913EFE3BF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5C785-AD5F-3A66-D8F0-DD7A103C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Deployed Phase: Dynamics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C608A-5085-516C-0D0E-EC56C75995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15</a:t>
            </a:fld>
            <a:endParaRPr lang="en" dirty="0"/>
          </a:p>
        </p:txBody>
      </p:sp>
      <p:pic>
        <p:nvPicPr>
          <p:cNvPr id="13" name="Picture 12" descr="\documentclass{article}&#10;\usepackage{amsmath}&#10;\pagestyle{empty}&#10;\begin{document}&#10;&#10;\begin{align*}&#10;\dot{p}_{\mathrm{host}}(t) &amp;= u_{\mathrm{host}}(t)\\&#10;\dot{b}_{\mathrm{host}}(t) &amp;= P_{in}(t) - k_1 \lVert u_{\mathrm{host}}(t) \rVert^3 - k_2&#10;\end{align*}&#10;&#10;\end{document}" title="IguanaTex Picture Display">
            <a:extLst>
              <a:ext uri="{FF2B5EF4-FFF2-40B4-BE49-F238E27FC236}">
                <a16:creationId xmlns:a16="http://schemas.microsoft.com/office/drawing/2014/main" id="{F26E20AB-203B-6244-D94B-F77452F36D7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11802" y="1135540"/>
            <a:ext cx="4073146" cy="682666"/>
          </a:xfrm>
          <a:prstGeom prst="rect">
            <a:avLst/>
          </a:prstGeom>
        </p:spPr>
      </p:pic>
      <p:pic>
        <p:nvPicPr>
          <p:cNvPr id="21" name="Picture 20" descr="\documentclass{article}&#10;\usepackage{amsmath}&#10;\usepackage{mathtools}&#10;\pagestyle{empty}&#10;\begin{document}&#10;&#10;\begin{align*}&#10;\begin{array}{ll}&#10;p \coloneqq \text{position} &amp;&#10;k_1 \coloneqq \text{host mobility constant} \\&#10;u \coloneqq \text{velocity} &amp;&#10;k_2 \coloneqq \text{host hotel load} \\&#10;b \coloneqq \text{state of charge} &amp;&#10;k_3 \coloneqq \text{agent mobility constant} \\&#10;P_{in} \coloneqq \text{power input} &amp;&#10;k_4 \coloneqq \text{agent hotel load}&#10;\end{array}&#10;\end{align*}&#10;&#10;&#10;\end{document}" title="IguanaTex Picture Display">
            <a:extLst>
              <a:ext uri="{FF2B5EF4-FFF2-40B4-BE49-F238E27FC236}">
                <a16:creationId xmlns:a16="http://schemas.microsoft.com/office/drawing/2014/main" id="{108747C5-37EE-8717-A287-5F75137D8D3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60076" y="3603630"/>
            <a:ext cx="3976599" cy="80459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A696ECD-2889-F72A-11D0-83D75E224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25899"/>
            <a:ext cx="4254160" cy="3942975"/>
          </a:xfrm>
        </p:spPr>
        <p:txBody>
          <a:bodyPr/>
          <a:lstStyle/>
          <a:p>
            <a:pPr marL="114300" indent="0">
              <a:buNone/>
            </a:pPr>
            <a:r>
              <a:rPr lang="en-US" sz="2400" dirty="0"/>
              <a:t>Host:</a:t>
            </a:r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r>
              <a:rPr lang="en-US" sz="2400" dirty="0"/>
              <a:t>Agent:</a:t>
            </a:r>
          </a:p>
          <a:p>
            <a:pPr marL="114300" indent="0">
              <a:buNone/>
            </a:pPr>
            <a:endParaRPr lang="en-US" sz="2400" dirty="0"/>
          </a:p>
        </p:txBody>
      </p:sp>
      <p:pic>
        <p:nvPicPr>
          <p:cNvPr id="16" name="Picture 15" descr="\documentclass{article}&#10;\usepackage{amsmath}&#10;\pagestyle{empty}&#10;\begin{document}&#10;&#10;\begin{align*}&#10;\dot{p}_{\mathrm{agent}}(t) &amp;= u_{\mathrm{agent}}(t)\\&#10;\dot{b}_{\mathrm{agent}}(t) &amp;= - k_3 \lVert u_{\mathrm{host}}(t) \rVert^3 - k_4&#10;\end{align*}&#10;&#10;\end{document}" title="IguanaTex Picture Display">
            <a:extLst>
              <a:ext uri="{FF2B5EF4-FFF2-40B4-BE49-F238E27FC236}">
                <a16:creationId xmlns:a16="http://schemas.microsoft.com/office/drawing/2014/main" id="{8C5AD0D3-410F-C84C-B1A4-B119C25EE6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60076" y="2571750"/>
            <a:ext cx="3411811" cy="693333"/>
          </a:xfrm>
          <a:prstGeom prst="rect">
            <a:avLst/>
          </a:prstGeom>
        </p:spPr>
      </p:pic>
      <p:pic>
        <p:nvPicPr>
          <p:cNvPr id="22" name="tip_servicing_anim_1920_1080">
            <a:hlinkClick r:id="" action="ppaction://media"/>
            <a:extLst>
              <a:ext uri="{FF2B5EF4-FFF2-40B4-BE49-F238E27FC236}">
                <a16:creationId xmlns:a16="http://schemas.microsoft.com/office/drawing/2014/main" id="{F2747C87-1695-0962-FD4E-6E4A73EAAFB3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14236" y="1232563"/>
            <a:ext cx="4441972" cy="249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2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F3388-018D-0AEA-3631-A3AC650CD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D1F65-A7FC-05A8-11AF-B85FD15AF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Concept of Operations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50A590-9F39-B958-11D8-A0F3129C46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16</a:t>
            </a:fld>
            <a:endParaRPr lang="e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E3134-F85F-572D-BD9A-F09AF0B42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398" y="495869"/>
            <a:ext cx="6495204" cy="41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37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5EE8D-00A5-6CFF-1890-E7F411307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9E9FE-17AB-EB6D-158B-D0DD0A7A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Docked Phase: Revised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107AC-937C-3DA5-EEDC-AA3C5B836B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17</a:t>
            </a:fld>
            <a:endParaRPr lang="en" dirty="0"/>
          </a:p>
        </p:txBody>
      </p:sp>
      <p:pic>
        <p:nvPicPr>
          <p:cNvPr id="18" name="Picture 17" descr="\documentclass{article}&#10;\usepackage{amsmath}&#10;\pagestyle{empty}&#10;\begin{document}&#10;&#10;\begin{align*}&#10;\dot{p}_{\mathrm{host}}(t) &amp;= u_{\mathrm{host}}(t)\\&#10;p_{\mathrm{agent}}(t) &amp;= p_{\mathrm{host}}(t)&#10;\end{align*}&#10;&#10;\end{document}" title="IguanaTex Picture Display">
            <a:extLst>
              <a:ext uri="{FF2B5EF4-FFF2-40B4-BE49-F238E27FC236}">
                <a16:creationId xmlns:a16="http://schemas.microsoft.com/office/drawing/2014/main" id="{E83C2FE5-7980-0300-8062-9C4C99693B5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5772" y="1196646"/>
            <a:ext cx="2043430" cy="644571"/>
          </a:xfrm>
          <a:prstGeom prst="rect">
            <a:avLst/>
          </a:prstGeom>
        </p:spPr>
      </p:pic>
      <p:pic>
        <p:nvPicPr>
          <p:cNvPr id="30" name="Picture 29" descr="\documentclass{article}&#10;\usepackage{amsmath}&#10;\pagestyle{empty}&#10;\begin{document}&#10;&#10;\begin{align*}&#10;\dot{b}_{\mathrm{host}}(t) &amp;= P_{\mathrm{in}}(t) - k_1 \lVert u_{\mathrm{host}}(t)\rVert^{3}\\&#10; &amp;- k_2 - \delta_{\mathrm{charge}} k_c(t) \\&#10;\dot{b}_{\mathrm{agent}}(t) &amp;= \delta_{\mathrm{charge}} k_c(t) \\&#10;\delta_{\mathrm{charge}} &amp;=&#10;\begin{cases}&#10;1, &amp; \text{when charging}, \\&#10;0, &amp; \text{otherwise}.&#10;\end{cases}&#10;\end{align*}&#10;&#10;\end{document}" title="IguanaTex Picture Display">
            <a:extLst>
              <a:ext uri="{FF2B5EF4-FFF2-40B4-BE49-F238E27FC236}">
                <a16:creationId xmlns:a16="http://schemas.microsoft.com/office/drawing/2014/main" id="{C5A1BE05-C174-4E98-D2AF-C6743D62ACE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6451" y="2522937"/>
            <a:ext cx="3561146" cy="1994664"/>
          </a:xfrm>
          <a:prstGeom prst="rect">
            <a:avLst/>
          </a:prstGeom>
        </p:spPr>
      </p:pic>
      <p:pic>
        <p:nvPicPr>
          <p:cNvPr id="26" name="Picture 25" descr="\documentclass{article}&#10;\usepackage{amsmath}&#10;\usepackage{mathtools}&#10;\pagestyle{empty}&#10;\begin{document}&#10;&#10;\begin{align*}&#10;p &amp;\coloneqq \text{position}\\&#10;u &amp;\coloneqq \text{velocity}\\&#10;b &amp;\coloneqq \text{state of charge}\\&#10;P_{in} &amp;\coloneqq \text{power input}\\&#10;k_1 &amp;\coloneqq \text{mobility constant}\\&#10;k_2 &amp;\coloneqq \text{hotel load}\\&#10;k_c &amp;\coloneqq \text{charge rate}&#10;\end{align*}&#10;&#10;&#10;\end{document}" title="IguanaTex Picture Display">
            <a:extLst>
              <a:ext uri="{FF2B5EF4-FFF2-40B4-BE49-F238E27FC236}">
                <a16:creationId xmlns:a16="http://schemas.microsoft.com/office/drawing/2014/main" id="{78C5F281-85E3-4892-FF3E-F93F00262AB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109125" y="2648533"/>
            <a:ext cx="1892850" cy="176773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683C8C-1DEB-26AF-0FA9-2CF2110C5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25899"/>
            <a:ext cx="4254160" cy="3942975"/>
          </a:xfrm>
        </p:spPr>
        <p:txBody>
          <a:bodyPr/>
          <a:lstStyle/>
          <a:p>
            <a:pPr marL="114300" indent="0">
              <a:buNone/>
            </a:pPr>
            <a:r>
              <a:rPr lang="en-US" sz="2400" dirty="0"/>
              <a:t>Agent and host move together:</a:t>
            </a:r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r>
              <a:rPr lang="en-US" sz="2400" dirty="0"/>
              <a:t>Host can charge the agent:</a:t>
            </a:r>
          </a:p>
          <a:p>
            <a:pPr marL="114300" indent="0">
              <a:buNone/>
            </a:pPr>
            <a:endParaRPr lang="en-US" sz="2400" dirty="0"/>
          </a:p>
        </p:txBody>
      </p:sp>
      <p:pic>
        <p:nvPicPr>
          <p:cNvPr id="5" name="replanning_anim_1920_1080">
            <a:hlinkClick r:id="" action="ppaction://media"/>
            <a:extLst>
              <a:ext uri="{FF2B5EF4-FFF2-40B4-BE49-F238E27FC236}">
                <a16:creationId xmlns:a16="http://schemas.microsoft.com/office/drawing/2014/main" id="{083CCAF0-23A0-DF9C-B753-3D374626ADE2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40611" y="165502"/>
            <a:ext cx="4190995" cy="235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7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91291-5F92-B939-A6FF-914E1213E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16270-5C10-E179-FCFA-0B38C8E7D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B1E0F4-8905-55C1-9E73-A0D730B4AE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18</a:t>
            </a:fld>
            <a:endParaRPr lang="en" dirty="0"/>
          </a:p>
        </p:txBody>
      </p:sp>
      <p:pic>
        <p:nvPicPr>
          <p:cNvPr id="3" name="full_anim_1920_1080">
            <a:hlinkClick r:id="" action="ppaction://media"/>
            <a:extLst>
              <a:ext uri="{FF2B5EF4-FFF2-40B4-BE49-F238E27FC236}">
                <a16:creationId xmlns:a16="http://schemas.microsoft.com/office/drawing/2014/main" id="{8570680C-AA85-4025-B7CB-7030EF2354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598" y="638211"/>
            <a:ext cx="6874804" cy="386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6D112-562E-8962-E7AF-B6DD5EB25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85704-4A4E-903A-0E95-D3C5B0B85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Comparison Mission Strategies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B5C0E-2B33-4401-7539-BE9DE29BD6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19</a:t>
            </a:fld>
            <a:endParaRPr lang="e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6EF8A5-3000-8096-EE6E-289B0E8B1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625"/>
            <a:ext cx="9144000" cy="28794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74F7CC-A04D-9E80-9582-1D49AE85998C}"/>
                  </a:ext>
                </a:extLst>
              </p:cNvPr>
              <p:cNvSpPr txBox="1"/>
              <p:nvPr/>
            </p:nvSpPr>
            <p:spPr>
              <a:xfrm>
                <a:off x="0" y="3508917"/>
                <a:ext cx="310003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Nominal path from clarity-driven ergodic search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Rendezvous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sz="1400" dirty="0"/>
                  <a:t> can be anywhere in the mission domain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74F7CC-A04D-9E80-9582-1D49AE859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08917"/>
                <a:ext cx="3100033" cy="954107"/>
              </a:xfrm>
              <a:prstGeom prst="rect">
                <a:avLst/>
              </a:prstGeom>
              <a:blipFill>
                <a:blip r:embed="rId3"/>
                <a:stretch>
                  <a:fillRect l="-196" t="-1282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EAF188-D0EC-E20D-8A35-14113DA82C05}"/>
              </a:ext>
            </a:extLst>
          </p:cNvPr>
          <p:cNvCxnSpPr>
            <a:cxnSpLocks/>
          </p:cNvCxnSpPr>
          <p:nvPr/>
        </p:nvCxnSpPr>
        <p:spPr>
          <a:xfrm>
            <a:off x="3166946" y="3439249"/>
            <a:ext cx="0" cy="12629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1DBA93-B44A-E715-09ED-F9E0C09B1BE9}"/>
              </a:ext>
            </a:extLst>
          </p:cNvPr>
          <p:cNvCxnSpPr>
            <a:cxnSpLocks/>
          </p:cNvCxnSpPr>
          <p:nvPr/>
        </p:nvCxnSpPr>
        <p:spPr>
          <a:xfrm>
            <a:off x="6285570" y="3439249"/>
            <a:ext cx="0" cy="12629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F2059A-0683-D46F-3B1D-E0FE66E8815C}"/>
                  </a:ext>
                </a:extLst>
              </p:cNvPr>
              <p:cNvSpPr txBox="1"/>
              <p:nvPr/>
            </p:nvSpPr>
            <p:spPr>
              <a:xfrm>
                <a:off x="3233854" y="3508917"/>
                <a:ext cx="29848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Nominal path from clarity-driven ergodic search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Rendezvous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sz="1400" dirty="0"/>
                  <a:t> is constrained to be on the nominal path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F2059A-0683-D46F-3B1D-E0FE66E88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854" y="3508917"/>
                <a:ext cx="2984806" cy="1169551"/>
              </a:xfrm>
              <a:prstGeom prst="rect">
                <a:avLst/>
              </a:prstGeom>
              <a:blipFill>
                <a:blip r:embed="rId4"/>
                <a:stretch>
                  <a:fillRect l="-204" t="-1047" b="-4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347F62-188F-0E7E-B9AD-7FF1423352E4}"/>
                  </a:ext>
                </a:extLst>
              </p:cNvPr>
              <p:cNvSpPr txBox="1"/>
              <p:nvPr/>
            </p:nvSpPr>
            <p:spPr>
              <a:xfrm>
                <a:off x="6285567" y="3454117"/>
                <a:ext cx="2844385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Nominal path follows a transect (lawnmower) pattern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Rendezvous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40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sz="1400" dirty="0"/>
                  <a:t> is constrained to be on the nominal path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347F62-188F-0E7E-B9AD-7FF142335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567" y="3454117"/>
                <a:ext cx="2844385" cy="1169551"/>
              </a:xfrm>
              <a:prstGeom prst="rect">
                <a:avLst/>
              </a:prstGeom>
              <a:blipFill>
                <a:blip r:embed="rId5"/>
                <a:stretch>
                  <a:fillRect l="-214" t="-1047" b="-4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5486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4DE3C-1FB1-8DE1-4899-BA08B47AF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5E638-BAEF-5541-351A-CEEC1D5C9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925"/>
            <a:ext cx="9129955" cy="987888"/>
          </a:xfrm>
        </p:spPr>
        <p:txBody>
          <a:bodyPr>
            <a:noAutofit/>
          </a:bodyPr>
          <a:lstStyle/>
          <a:p>
            <a:r>
              <a:rPr lang="en-US" sz="2800" dirty="0"/>
              <a:t>Idea 1: Persistent exploration via sustainably powered robots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9F7B4-0DC5-5794-FA6A-285BFE3BD3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2</a:t>
            </a:fld>
            <a:endParaRPr lang="e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4D062F-1014-100D-584B-933ACD0CE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707" y="1265821"/>
            <a:ext cx="1779021" cy="1186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5A84E1-AF2C-D2A9-683A-498F85357818}"/>
              </a:ext>
            </a:extLst>
          </p:cNvPr>
          <p:cNvSpPr txBox="1"/>
          <p:nvPr/>
        </p:nvSpPr>
        <p:spPr>
          <a:xfrm>
            <a:off x="4852009" y="2529227"/>
            <a:ext cx="19624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Solar-powered autonomous surface vessel (ASV)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B46A92-A360-8C04-90E7-25DDDF5CD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924" y="2395414"/>
            <a:ext cx="1872814" cy="1250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06CD-D87C-8C59-3083-B786F5103072}"/>
              </a:ext>
            </a:extLst>
          </p:cNvPr>
          <p:cNvSpPr txBox="1"/>
          <p:nvPr/>
        </p:nvSpPr>
        <p:spPr>
          <a:xfrm>
            <a:off x="6995924" y="3670172"/>
            <a:ext cx="1962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Saildrone</a:t>
            </a:r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48606-2D12-1AC4-5527-42FA5B47F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075" y="3396521"/>
            <a:ext cx="1578283" cy="887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1EB0C0-4C9C-97A4-0349-1D068F766A0F}"/>
              </a:ext>
            </a:extLst>
          </p:cNvPr>
          <p:cNvSpPr txBox="1"/>
          <p:nvPr/>
        </p:nvSpPr>
        <p:spPr>
          <a:xfrm>
            <a:off x="4852009" y="4284305"/>
            <a:ext cx="1962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Liquid Robotics wave glider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BF1F6D-2DF5-9235-4AFB-8DB82F531934}"/>
              </a:ext>
            </a:extLst>
          </p:cNvPr>
          <p:cNvGrpSpPr/>
          <p:nvPr/>
        </p:nvGrpSpPr>
        <p:grpSpPr>
          <a:xfrm>
            <a:off x="451704" y="1149672"/>
            <a:ext cx="3668592" cy="1507408"/>
            <a:chOff x="307768" y="1088386"/>
            <a:chExt cx="4729413" cy="16740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D5EDC0-73FF-568F-4DE1-3656971D7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2474" y="1088386"/>
              <a:ext cx="2364707" cy="16740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B123BE-E055-921E-C380-387A2310C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7768" y="1088386"/>
              <a:ext cx="2364706" cy="167406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C6F52E5-F875-3394-0834-8396543D9587}"/>
              </a:ext>
            </a:extLst>
          </p:cNvPr>
          <p:cNvSpPr txBox="1"/>
          <p:nvPr/>
        </p:nvSpPr>
        <p:spPr>
          <a:xfrm>
            <a:off x="1441593" y="2594517"/>
            <a:ext cx="1962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Undersea currents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A97CFA-34B6-8415-2B66-413ED3FEF6F4}"/>
              </a:ext>
            </a:extLst>
          </p:cNvPr>
          <p:cNvCxnSpPr/>
          <p:nvPr/>
        </p:nvCxnSpPr>
        <p:spPr>
          <a:xfrm>
            <a:off x="4572000" y="579863"/>
            <a:ext cx="0" cy="40293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36B4317-0EE2-BE8A-3A61-68EB639DCC8E}"/>
              </a:ext>
            </a:extLst>
          </p:cNvPr>
          <p:cNvSpPr txBox="1"/>
          <p:nvPr/>
        </p:nvSpPr>
        <p:spPr>
          <a:xfrm>
            <a:off x="5461987" y="620481"/>
            <a:ext cx="305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Sustainably powered robots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156206-4337-5302-C8EF-E7B50D806315}"/>
              </a:ext>
            </a:extLst>
          </p:cNvPr>
          <p:cNvSpPr txBox="1"/>
          <p:nvPr/>
        </p:nvSpPr>
        <p:spPr>
          <a:xfrm>
            <a:off x="277003" y="620481"/>
            <a:ext cx="417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Spatiotemporally varying environments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5512B23-ED8B-B615-1967-A864FDE19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3" y="3009607"/>
            <a:ext cx="2477350" cy="159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7EB7F54-1056-4CFD-594A-9854B3DD1EC5}"/>
              </a:ext>
            </a:extLst>
          </p:cNvPr>
          <p:cNvSpPr txBox="1"/>
          <p:nvPr/>
        </p:nvSpPr>
        <p:spPr>
          <a:xfrm>
            <a:off x="2609584" y="3778771"/>
            <a:ext cx="1962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Sea surface salinity</a:t>
            </a:r>
          </a:p>
        </p:txBody>
      </p:sp>
    </p:spTree>
    <p:extLst>
      <p:ext uri="{BB962C8B-B14F-4D97-AF65-F5344CB8AC3E}">
        <p14:creationId xmlns:p14="http://schemas.microsoft.com/office/powerpoint/2010/main" val="240173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6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C7DC3-2566-9C7E-11AF-609526C79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69C42-FD35-18A0-5E7C-60B9C0C95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9816D-9ECD-C973-207D-32471C5CB1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20</a:t>
            </a:fld>
            <a:endParaRPr lang="e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9A2779-2E4E-86A2-99E4-91B06D1B6D8B}"/>
              </a:ext>
            </a:extLst>
          </p:cNvPr>
          <p:cNvSpPr txBox="1"/>
          <p:nvPr/>
        </p:nvSpPr>
        <p:spPr>
          <a:xfrm>
            <a:off x="159475" y="439492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Collaborative-ergodic strategy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F2C503-6188-1926-1D32-238C14249314}"/>
              </a:ext>
            </a:extLst>
          </p:cNvPr>
          <p:cNvSpPr txBox="1"/>
          <p:nvPr/>
        </p:nvSpPr>
        <p:spPr>
          <a:xfrm>
            <a:off x="3591343" y="439492"/>
            <a:ext cx="2214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Directive-ergodic strategy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58C601-6AAF-2D92-8DF5-CFBA266E922B}"/>
              </a:ext>
            </a:extLst>
          </p:cNvPr>
          <p:cNvSpPr txBox="1"/>
          <p:nvPr/>
        </p:nvSpPr>
        <p:spPr>
          <a:xfrm>
            <a:off x="6476212" y="439491"/>
            <a:ext cx="226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Directive-transect strategy</a:t>
            </a:r>
          </a:p>
        </p:txBody>
      </p:sp>
      <p:pic>
        <p:nvPicPr>
          <p:cNvPr id="3" name="quad_path_constrained_transect_time_varying">
            <a:hlinkClick r:id="" action="ppaction://media"/>
            <a:extLst>
              <a:ext uri="{FF2B5EF4-FFF2-40B4-BE49-F238E27FC236}">
                <a16:creationId xmlns:a16="http://schemas.microsoft.com/office/drawing/2014/main" id="{33476A4A-5786-AC47-0B03-812663C848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66451" y="2795051"/>
            <a:ext cx="2693073" cy="1795382"/>
          </a:xfrm>
          <a:prstGeom prst="rect">
            <a:avLst/>
          </a:prstGeom>
        </p:spPr>
      </p:pic>
      <p:pic>
        <p:nvPicPr>
          <p:cNvPr id="4" name="quad_path_unconstrained_ergo_time_varying">
            <a:hlinkClick r:id="" action="ppaction://media"/>
            <a:extLst>
              <a:ext uri="{FF2B5EF4-FFF2-40B4-BE49-F238E27FC236}">
                <a16:creationId xmlns:a16="http://schemas.microsoft.com/office/drawing/2014/main" id="{49DCD7F8-3E73-01BA-99AE-7D297DBA85D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76" y="2775924"/>
            <a:ext cx="2693073" cy="1795382"/>
          </a:xfrm>
          <a:prstGeom prst="rect">
            <a:avLst/>
          </a:prstGeom>
        </p:spPr>
      </p:pic>
      <p:pic>
        <p:nvPicPr>
          <p:cNvPr id="5" name="quad_path_constrained_ergo_time_varying">
            <a:hlinkClick r:id="" action="ppaction://media"/>
            <a:extLst>
              <a:ext uri="{FF2B5EF4-FFF2-40B4-BE49-F238E27FC236}">
                <a16:creationId xmlns:a16="http://schemas.microsoft.com/office/drawing/2014/main" id="{E6C58428-85EB-1F13-A30C-89E32D06478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11303" y="2775924"/>
            <a:ext cx="2600360" cy="1733574"/>
          </a:xfrm>
          <a:prstGeom prst="rect">
            <a:avLst/>
          </a:prstGeom>
        </p:spPr>
      </p:pic>
      <p:pic>
        <p:nvPicPr>
          <p:cNvPr id="6" name="boat_path_unconstrained_ergo_time_varying">
            <a:hlinkClick r:id="" action="ppaction://media"/>
            <a:extLst>
              <a:ext uri="{FF2B5EF4-FFF2-40B4-BE49-F238E27FC236}">
                <a16:creationId xmlns:a16="http://schemas.microsoft.com/office/drawing/2014/main" id="{7D7FB1D4-59F3-9F9F-0915-462FD314F94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4237" y="886978"/>
            <a:ext cx="2527158" cy="1684772"/>
          </a:xfrm>
          <a:prstGeom prst="rect">
            <a:avLst/>
          </a:prstGeom>
        </p:spPr>
      </p:pic>
      <p:pic>
        <p:nvPicPr>
          <p:cNvPr id="8" name="boat_path_constrained_transect_time_varying">
            <a:hlinkClick r:id="" action="ppaction://media"/>
            <a:extLst>
              <a:ext uri="{FF2B5EF4-FFF2-40B4-BE49-F238E27FC236}">
                <a16:creationId xmlns:a16="http://schemas.microsoft.com/office/drawing/2014/main" id="{C0B06B55-70EE-3620-3C9B-6B305E74677E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57787" y="873040"/>
            <a:ext cx="2672168" cy="1781445"/>
          </a:xfrm>
          <a:prstGeom prst="rect">
            <a:avLst/>
          </a:prstGeom>
        </p:spPr>
      </p:pic>
      <p:pic>
        <p:nvPicPr>
          <p:cNvPr id="9" name="boat_path_constrained_ergo_time_varying">
            <a:hlinkClick r:id="" action="ppaction://media"/>
            <a:extLst>
              <a:ext uri="{FF2B5EF4-FFF2-40B4-BE49-F238E27FC236}">
                <a16:creationId xmlns:a16="http://schemas.microsoft.com/office/drawing/2014/main" id="{3AA2154D-FCAF-3D20-25F6-0C435181E5E2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07005" y="793045"/>
            <a:ext cx="2808956" cy="187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5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CC633-5DB1-2D0F-A11C-1A79D730B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A96B-6485-26C5-B2E3-4ACEEFB8D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56F44-D941-4EBC-977E-31A27FD601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21</a:t>
            </a:fld>
            <a:endParaRPr lang="e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6372E-CFE3-7681-32F1-7EB2632B6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28" y="989813"/>
            <a:ext cx="4650872" cy="3100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7C3171-8DDE-6771-26AF-E15794E25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082" y="147697"/>
            <a:ext cx="3341779" cy="2227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7AAAB0-3271-4259-566A-DC44D752F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082" y="2486836"/>
            <a:ext cx="3213879" cy="2142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4FEE79-094B-E43C-DDDE-15D1B3A4306E}"/>
              </a:ext>
            </a:extLst>
          </p:cNvPr>
          <p:cNvSpPr txBox="1"/>
          <p:nvPr/>
        </p:nvSpPr>
        <p:spPr>
          <a:xfrm>
            <a:off x="2195590" y="4153687"/>
            <a:ext cx="131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Constrained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00E486-D8E4-06EA-FFB8-B7D4CAFBEEC2}"/>
              </a:ext>
            </a:extLst>
          </p:cNvPr>
          <p:cNvCxnSpPr>
            <a:cxnSpLocks/>
          </p:cNvCxnSpPr>
          <p:nvPr/>
        </p:nvCxnSpPr>
        <p:spPr>
          <a:xfrm>
            <a:off x="5144814" y="0"/>
            <a:ext cx="0" cy="467223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16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90405-DE57-2D11-45CD-A6EFA1022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585F8-8303-CF28-D89D-D5A6D378B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D18323-F7E8-F8EB-150C-E7E0E928DB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22</a:t>
            </a:fld>
            <a:endParaRPr lang="e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2674B-8111-E354-C695-F7A5C070E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456" y="826262"/>
            <a:ext cx="5481687" cy="945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95A12-F85C-A361-08A4-500A133C51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624"/>
          <a:stretch>
            <a:fillRect/>
          </a:stretch>
        </p:blipFill>
        <p:spPr>
          <a:xfrm>
            <a:off x="2875660" y="1876081"/>
            <a:ext cx="3392680" cy="266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83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B47F5-91ED-1E06-1485-C40E42883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C57D3-0855-4A78-D180-D974B6D96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 &amp; Future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EA89D-9F51-F7DC-0A98-C0E1B3BB2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95300"/>
            <a:ext cx="4850523" cy="407357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 dirty="0"/>
              <a:t>Takeaways/Contributions:</a:t>
            </a:r>
          </a:p>
          <a:p>
            <a:r>
              <a:rPr lang="en-US" sz="1600" dirty="0"/>
              <a:t>Combined persistent information-driven planning with a tip-and-cue framework</a:t>
            </a:r>
          </a:p>
          <a:p>
            <a:r>
              <a:rPr lang="en-US" sz="1600" dirty="0"/>
              <a:t>Rendezvous planner:</a:t>
            </a:r>
          </a:p>
          <a:p>
            <a:pPr lvl="1"/>
            <a:r>
              <a:rPr lang="en-US" sz="1400" dirty="0"/>
              <a:t>Maximizes number of and time spent servicing tips</a:t>
            </a:r>
          </a:p>
          <a:p>
            <a:pPr lvl="1"/>
            <a:r>
              <a:rPr lang="en-US" sz="1400" dirty="0"/>
              <a:t>Minimizes information loss for scouting mission</a:t>
            </a:r>
          </a:p>
          <a:p>
            <a:pPr marL="596900" lvl="1" indent="0">
              <a:buNone/>
            </a:pPr>
            <a:endParaRPr lang="en-US" sz="1400" dirty="0"/>
          </a:p>
          <a:p>
            <a:pPr marL="114300" indent="0">
              <a:buNone/>
            </a:pPr>
            <a:r>
              <a:rPr lang="en-US" sz="1800" dirty="0"/>
              <a:t>Ongoing work:</a:t>
            </a:r>
          </a:p>
          <a:p>
            <a:r>
              <a:rPr lang="en-US" sz="1600" dirty="0"/>
              <a:t>Add flexibility to the collaborative-ergodic strategy via multiple agents/hosts</a:t>
            </a:r>
          </a:p>
          <a:p>
            <a:r>
              <a:rPr lang="en-US" sz="1600" dirty="0"/>
              <a:t>Investigate the theoretical optimality and feasibility properties of this approach</a:t>
            </a:r>
          </a:p>
          <a:p>
            <a:r>
              <a:rPr lang="en-US" sz="1600" dirty="0"/>
              <a:t>Information value of energy for tip servicing decision-making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AB839D-125B-CB13-6CE5-5C3A35DEB90B}"/>
              </a:ext>
            </a:extLst>
          </p:cNvPr>
          <p:cNvGrpSpPr/>
          <p:nvPr/>
        </p:nvGrpSpPr>
        <p:grpSpPr>
          <a:xfrm>
            <a:off x="7151145" y="4042979"/>
            <a:ext cx="1978810" cy="646331"/>
            <a:chOff x="7151145" y="4042979"/>
            <a:chExt cx="1978810" cy="6463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0E0CC6-2786-22CA-0A37-4950EE591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76520" y="4079795"/>
              <a:ext cx="853435" cy="5727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9E5845-2584-A461-2B69-BADEDC2B84B4}"/>
                </a:ext>
              </a:extLst>
            </p:cNvPr>
            <p:cNvSpPr txBox="1"/>
            <p:nvPr/>
          </p:nvSpPr>
          <p:spPr>
            <a:xfrm>
              <a:off x="7151145" y="4042979"/>
              <a:ext cx="1369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Supported by: </a:t>
              </a:r>
            </a:p>
            <a:p>
              <a:r>
                <a:rPr lang="en-US" sz="1200" dirty="0"/>
                <a:t>NSF Award Number 2223844</a:t>
              </a:r>
            </a:p>
          </p:txBody>
        </p:sp>
      </p:grp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7B42860-E272-39E1-9E3E-92F4B07A7F5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81255" y="4717061"/>
            <a:ext cx="548700" cy="393600"/>
          </a:xfrm>
        </p:spPr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48BB79-9819-DDC3-3DEF-420B877AED84}"/>
              </a:ext>
            </a:extLst>
          </p:cNvPr>
          <p:cNvSpPr txBox="1"/>
          <p:nvPr/>
        </p:nvSpPr>
        <p:spPr>
          <a:xfrm>
            <a:off x="108010" y="3998318"/>
            <a:ext cx="47425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Questions?</a:t>
            </a:r>
            <a:endParaRPr lang="en-US" sz="1200" b="1" dirty="0"/>
          </a:p>
          <a:p>
            <a:r>
              <a:rPr lang="en-US" sz="1200" dirty="0"/>
              <a:t>Email: </a:t>
            </a:r>
            <a:r>
              <a:rPr lang="en-US" sz="1200" dirty="0">
                <a:hlinkClick r:id="rId7"/>
              </a:rPr>
              <a:t>kmgovind@umich.edu</a:t>
            </a:r>
            <a:endParaRPr lang="en-US" sz="1200" dirty="0"/>
          </a:p>
          <a:p>
            <a:r>
              <a:rPr lang="en-US" sz="1200" dirty="0" err="1"/>
              <a:t>Github</a:t>
            </a:r>
            <a:r>
              <a:rPr lang="en-US" sz="1200" dirty="0"/>
              <a:t>: </a:t>
            </a:r>
            <a:r>
              <a:rPr lang="en-US" sz="1200" dirty="0">
                <a:hlinkClick r:id="rId8"/>
              </a:rPr>
              <a:t>https://github.com/corelab-umich/OptimalRendezvous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98837B-B600-4DD9-72FD-572C749F8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382953" y="1868043"/>
            <a:ext cx="2317949" cy="1056984"/>
          </a:xfrm>
          <a:prstGeom prst="rect">
            <a:avLst/>
          </a:prstGeom>
        </p:spPr>
      </p:pic>
      <p:pic>
        <p:nvPicPr>
          <p:cNvPr id="7" name="Untitled video">
            <a:hlinkClick r:id="" action="ppaction://media"/>
            <a:extLst>
              <a:ext uri="{FF2B5EF4-FFF2-40B4-BE49-F238E27FC236}">
                <a16:creationId xmlns:a16="http://schemas.microsoft.com/office/drawing/2014/main" id="{235C5348-2E62-AAC9-A759-B31E2A74CE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76546" y="454190"/>
            <a:ext cx="2711520" cy="1525230"/>
          </a:xfrm>
          <a:prstGeom prst="rect">
            <a:avLst/>
          </a:prstGeom>
        </p:spPr>
      </p:pic>
      <p:pic>
        <p:nvPicPr>
          <p:cNvPr id="12" name="Online Media 11" title="Eware in Fly Lab @ Michigan Robotics">
            <a:hlinkClick r:id="" action="ppaction://media"/>
            <a:extLst>
              <a:ext uri="{FF2B5EF4-FFF2-40B4-BE49-F238E27FC236}">
                <a16:creationId xmlns:a16="http://schemas.microsoft.com/office/drawing/2014/main" id="{B1335C84-495C-112E-072D-68D663B60287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1"/>
          <a:stretch>
            <a:fillRect/>
          </a:stretch>
        </p:blipFill>
        <p:spPr>
          <a:xfrm>
            <a:off x="6288315" y="2401466"/>
            <a:ext cx="2711520" cy="153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3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8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744D-62B3-9A6B-CFCF-7274941F3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D8B67A-52F3-436B-2D4C-581AA96CCC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0027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CEA52B-2803-7218-572B-BC6D8C9E2015}"/>
              </a:ext>
            </a:extLst>
          </p:cNvPr>
          <p:cNvSpPr txBox="1"/>
          <p:nvPr/>
        </p:nvSpPr>
        <p:spPr>
          <a:xfrm>
            <a:off x="163815" y="3680689"/>
            <a:ext cx="8816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features:</a:t>
            </a:r>
          </a:p>
          <a:p>
            <a:pPr marL="342900" indent="-342900">
              <a:buAutoNum type="arabicParenR"/>
            </a:pPr>
            <a:r>
              <a:rPr lang="en-US" dirty="0"/>
              <a:t>Data varies with space and time</a:t>
            </a:r>
          </a:p>
          <a:p>
            <a:pPr marL="342900" indent="-342900">
              <a:buAutoNum type="arabicParenR"/>
            </a:pPr>
            <a:r>
              <a:rPr lang="en-US" dirty="0"/>
              <a:t>We want to collect data over long periods of time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2BD54-0312-8E22-E5DD-3716614ED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we want to run persistent missions?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BF734-4578-1A70-CC76-5790A7A4F3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5" name="Google Shape;124;p19">
            <a:extLst>
              <a:ext uri="{FF2B5EF4-FFF2-40B4-BE49-F238E27FC236}">
                <a16:creationId xmlns:a16="http://schemas.microsoft.com/office/drawing/2014/main" id="{8644C468-6669-9295-EA8C-4C9C36E9412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811"/>
          <a:stretch/>
        </p:blipFill>
        <p:spPr>
          <a:xfrm>
            <a:off x="173227" y="1039996"/>
            <a:ext cx="2679774" cy="17868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5;p19">
            <a:extLst>
              <a:ext uri="{FF2B5EF4-FFF2-40B4-BE49-F238E27FC236}">
                <a16:creationId xmlns:a16="http://schemas.microsoft.com/office/drawing/2014/main" id="{0B8ECDFF-10FE-8647-6D1F-37EA87BD19C8}"/>
              </a:ext>
            </a:extLst>
          </p:cNvPr>
          <p:cNvSpPr txBox="1"/>
          <p:nvPr/>
        </p:nvSpPr>
        <p:spPr>
          <a:xfrm>
            <a:off x="581714" y="4713838"/>
            <a:ext cx="619056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bg1"/>
                </a:solidFill>
              </a:rPr>
              <a:t>[1] K. Haas, “Assessment of energy production potential from ocean currents along the United States coastline,” Georgia Inst. of Technology, Atlanta, GA (United States), Tech. Rep., 2013.</a:t>
            </a:r>
          </a:p>
          <a:p>
            <a:pPr lvl="0"/>
            <a:r>
              <a:rPr lang="en" sz="500" dirty="0">
                <a:solidFill>
                  <a:schemeClr val="bg1"/>
                </a:solidFill>
              </a:rPr>
              <a:t>[2] </a:t>
            </a:r>
            <a:r>
              <a:rPr lang="en-US" sz="600" dirty="0">
                <a:solidFill>
                  <a:schemeClr val="bg1"/>
                </a:solidFill>
              </a:rPr>
              <a:t>Bane, John, et al. "Atmospheric forcing of the Hatteras coastal ocean during 2017–2018: The PEACH program." </a:t>
            </a:r>
            <a:r>
              <a:rPr lang="en-US" sz="600" i="1" dirty="0">
                <a:solidFill>
                  <a:schemeClr val="bg1"/>
                </a:solidFill>
              </a:rPr>
              <a:t>Dynamics of Atmospheres and Oceans</a:t>
            </a:r>
            <a:r>
              <a:rPr lang="en-US" sz="600" dirty="0">
                <a:solidFill>
                  <a:schemeClr val="bg1"/>
                </a:solidFill>
              </a:rPr>
              <a:t> 102 (2023): 101364.</a:t>
            </a:r>
            <a:endParaRPr sz="500" dirty="0">
              <a:solidFill>
                <a:schemeClr val="bg1"/>
              </a:solidFill>
            </a:endParaRPr>
          </a:p>
        </p:txBody>
      </p:sp>
      <p:sp>
        <p:nvSpPr>
          <p:cNvPr id="7" name="Google Shape;126;p19">
            <a:extLst>
              <a:ext uri="{FF2B5EF4-FFF2-40B4-BE49-F238E27FC236}">
                <a16:creationId xmlns:a16="http://schemas.microsoft.com/office/drawing/2014/main" id="{E93D9835-8FA4-9152-5063-B8E76CC0FE5C}"/>
              </a:ext>
            </a:extLst>
          </p:cNvPr>
          <p:cNvSpPr txBox="1"/>
          <p:nvPr/>
        </p:nvSpPr>
        <p:spPr>
          <a:xfrm>
            <a:off x="1850851" y="2948582"/>
            <a:ext cx="2004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160 TWh/yr of Technical Energy Capacity ~ 14.5 million homes [1]</a:t>
            </a:r>
            <a:endParaRPr sz="1000" dirty="0"/>
          </a:p>
        </p:txBody>
      </p:sp>
      <p:sp>
        <p:nvSpPr>
          <p:cNvPr id="8" name="Google Shape;127;p19">
            <a:extLst>
              <a:ext uri="{FF2B5EF4-FFF2-40B4-BE49-F238E27FC236}">
                <a16:creationId xmlns:a16="http://schemas.microsoft.com/office/drawing/2014/main" id="{8EF4882D-4A45-E4B0-EC42-C1843879FB96}"/>
              </a:ext>
            </a:extLst>
          </p:cNvPr>
          <p:cNvSpPr txBox="1"/>
          <p:nvPr/>
        </p:nvSpPr>
        <p:spPr>
          <a:xfrm>
            <a:off x="1579351" y="522759"/>
            <a:ext cx="2547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Marine Hydrokinetic Energy - </a:t>
            </a:r>
            <a:endParaRPr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Flow Velocity vs Depth Data</a:t>
            </a:r>
            <a:endParaRPr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A2DCB7-2842-A859-4DF0-F54BD10E2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715" y="1039996"/>
            <a:ext cx="2191871" cy="16439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0B52D5A-2D47-FEBC-C34D-53634DACE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917" y="1039996"/>
            <a:ext cx="2833779" cy="182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27;p19">
            <a:extLst>
              <a:ext uri="{FF2B5EF4-FFF2-40B4-BE49-F238E27FC236}">
                <a16:creationId xmlns:a16="http://schemas.microsoft.com/office/drawing/2014/main" id="{87E563E0-56DE-2330-31DD-2C231FB73B81}"/>
              </a:ext>
            </a:extLst>
          </p:cNvPr>
          <p:cNvSpPr txBox="1"/>
          <p:nvPr/>
        </p:nvSpPr>
        <p:spPr>
          <a:xfrm>
            <a:off x="5925157" y="491014"/>
            <a:ext cx="2547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Understanding Ocean Circulation - </a:t>
            </a:r>
            <a:endParaRPr sz="1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Sea Surface Salinity (SSS)</a:t>
            </a:r>
            <a:endParaRPr sz="1200" dirty="0"/>
          </a:p>
        </p:txBody>
      </p:sp>
      <p:sp>
        <p:nvSpPr>
          <p:cNvPr id="11" name="Google Shape;126;p19">
            <a:extLst>
              <a:ext uri="{FF2B5EF4-FFF2-40B4-BE49-F238E27FC236}">
                <a16:creationId xmlns:a16="http://schemas.microsoft.com/office/drawing/2014/main" id="{487BF897-AF5F-7A3D-BDA6-69A98D64A07B}"/>
              </a:ext>
            </a:extLst>
          </p:cNvPr>
          <p:cNvSpPr txBox="1"/>
          <p:nvPr/>
        </p:nvSpPr>
        <p:spPr>
          <a:xfrm>
            <a:off x="6290999" y="2993195"/>
            <a:ext cx="20043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Mean SSS off the Atlantic Coast of the United States [2]</a:t>
            </a:r>
          </a:p>
        </p:txBody>
      </p:sp>
    </p:spTree>
    <p:extLst>
      <p:ext uri="{BB962C8B-B14F-4D97-AF65-F5344CB8AC3E}">
        <p14:creationId xmlns:p14="http://schemas.microsoft.com/office/powerpoint/2010/main" val="188940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8D478-0F66-5F26-2941-2B8BFFCD5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we collect oceanographic measurements?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98979-2D20-826D-57B4-EBD1B3A909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9" name="Google Shape;147;p21">
            <a:extLst>
              <a:ext uri="{FF2B5EF4-FFF2-40B4-BE49-F238E27FC236}">
                <a16:creationId xmlns:a16="http://schemas.microsoft.com/office/drawing/2014/main" id="{CB2CB738-B038-F37A-06C8-E4C15734AA34}"/>
              </a:ext>
            </a:extLst>
          </p:cNvPr>
          <p:cNvSpPr/>
          <p:nvPr/>
        </p:nvSpPr>
        <p:spPr>
          <a:xfrm>
            <a:off x="6107469" y="1087745"/>
            <a:ext cx="1402500" cy="339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48;p21">
            <a:extLst>
              <a:ext uri="{FF2B5EF4-FFF2-40B4-BE49-F238E27FC236}">
                <a16:creationId xmlns:a16="http://schemas.microsoft.com/office/drawing/2014/main" id="{5D744C8C-078E-A40E-4803-03D6A8008A5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6775" y="704850"/>
            <a:ext cx="6951788" cy="39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49;p21">
            <a:extLst>
              <a:ext uri="{FF2B5EF4-FFF2-40B4-BE49-F238E27FC236}">
                <a16:creationId xmlns:a16="http://schemas.microsoft.com/office/drawing/2014/main" id="{364DAE93-0EDB-FF70-4F82-93F1FB65B797}"/>
              </a:ext>
            </a:extLst>
          </p:cNvPr>
          <p:cNvSpPr/>
          <p:nvPr/>
        </p:nvSpPr>
        <p:spPr>
          <a:xfrm>
            <a:off x="6315076" y="704849"/>
            <a:ext cx="1585912" cy="39583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82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2379-3154-C0B3-54D5-39873DFCA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Solar-powered ASV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E831B-C670-4C23-ACE0-C258CF56D0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1E9A31-7FA9-49E4-4154-842CD1948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4" y="1095972"/>
            <a:ext cx="4696047" cy="21399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3F1FF6-B4DB-932C-5839-87CBB0FBB8A4}"/>
              </a:ext>
            </a:extLst>
          </p:cNvPr>
          <p:cNvSpPr txBox="1"/>
          <p:nvPr/>
        </p:nvSpPr>
        <p:spPr>
          <a:xfrm>
            <a:off x="1087929" y="3356157"/>
            <a:ext cx="2686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SeaTrac</a:t>
            </a:r>
            <a:r>
              <a:rPr lang="en-US" dirty="0"/>
              <a:t> SP-48 ASV</a:t>
            </a:r>
          </a:p>
        </p:txBody>
      </p:sp>
      <p:graphicFrame>
        <p:nvGraphicFramePr>
          <p:cNvPr id="5" name="Google Shape;157;p22">
            <a:extLst>
              <a:ext uri="{FF2B5EF4-FFF2-40B4-BE49-F238E27FC236}">
                <a16:creationId xmlns:a16="http://schemas.microsoft.com/office/drawing/2014/main" id="{F6363135-5FEC-DECC-BDD2-B61558977F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8240466"/>
              </p:ext>
            </p:extLst>
          </p:nvPr>
        </p:nvGraphicFramePr>
        <p:xfrm>
          <a:off x="5140985" y="383525"/>
          <a:ext cx="3832850" cy="3885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16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6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Attribute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Value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Length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4.8 meters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Beam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1.39 meters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Draft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0.42 meters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Weight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300 kilograms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Solar Panel Area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4.17 meters</a:t>
                      </a:r>
                      <a:r>
                        <a:rPr lang="en" baseline="30000"/>
                        <a:t>2</a:t>
                      </a:r>
                      <a:endParaRPr baseline="30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Brushless Motor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500 Watts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Battery Capacity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6.75 kiloWatt Hours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Top Speed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4.5 knots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Cruise Speed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3 knots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77FFC6D-53F4-9F57-F8D6-C407CEF626B0}"/>
              </a:ext>
            </a:extLst>
          </p:cNvPr>
          <p:cNvSpPr/>
          <p:nvPr/>
        </p:nvSpPr>
        <p:spPr>
          <a:xfrm>
            <a:off x="5140985" y="2326475"/>
            <a:ext cx="3832850" cy="115967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5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>
          <a:extLst>
            <a:ext uri="{FF2B5EF4-FFF2-40B4-BE49-F238E27FC236}">
              <a16:creationId xmlns:a16="http://schemas.microsoft.com/office/drawing/2014/main" id="{4866FAD2-044D-F38D-BA19-67FCFFF87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>
            <a:extLst>
              <a:ext uri="{FF2B5EF4-FFF2-40B4-BE49-F238E27FC236}">
                <a16:creationId xmlns:a16="http://schemas.microsoft.com/office/drawing/2014/main" id="{EA07021B-4C21-3268-BBC5-9BBAFAF385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"/>
            <a:ext cx="8229600" cy="857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Energy model</a:t>
            </a:r>
            <a:endParaRPr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764DDC-9516-07FE-A8D6-E8E611003530}"/>
              </a:ext>
            </a:extLst>
          </p:cNvPr>
          <p:cNvSpPr txBox="1"/>
          <p:nvPr/>
        </p:nvSpPr>
        <p:spPr>
          <a:xfrm>
            <a:off x="3722053" y="1000115"/>
            <a:ext cx="2094880" cy="3231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r>
              <a:rPr lang="en-US" dirty="0"/>
              <a:t>Battery dynamics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F45BA-555D-9311-E7BA-90198AD1E8F8}"/>
              </a:ext>
            </a:extLst>
          </p:cNvPr>
          <p:cNvSpPr txBox="1"/>
          <p:nvPr/>
        </p:nvSpPr>
        <p:spPr>
          <a:xfrm>
            <a:off x="3722053" y="1469380"/>
            <a:ext cx="2094880" cy="3231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r>
              <a:rPr lang="en-US" dirty="0"/>
              <a:t>Battery constraint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E6F550-FB80-DC8F-8581-816FE77AEA12}"/>
              </a:ext>
            </a:extLst>
          </p:cNvPr>
          <p:cNvSpPr txBox="1"/>
          <p:nvPr/>
        </p:nvSpPr>
        <p:spPr>
          <a:xfrm>
            <a:off x="3722053" y="1961109"/>
            <a:ext cx="2094880" cy="3231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500">
                <a:solidFill>
                  <a:schemeClr val="dk1"/>
                </a:solidFill>
                <a:latin typeface="Open Sans"/>
                <a:ea typeface="Open Sans"/>
                <a:cs typeface="Open Sans"/>
              </a:defRPr>
            </a:lvl1pPr>
          </a:lstStyle>
          <a:p>
            <a:r>
              <a:rPr lang="en-US" dirty="0"/>
              <a:t>Speed constraint</a:t>
            </a:r>
          </a:p>
        </p:txBody>
      </p:sp>
      <p:pic>
        <p:nvPicPr>
          <p:cNvPr id="18" name="Picture 17" descr="\documentclass{article}&#10;\usepackage{amsmath}&#10;\usepackage{mathtools}&#10;\pagestyle{empty}&#10;\begin{document}&#10;&#10;\begin{align*}&#10;u &amp;\coloneqq \text{speed}\\&#10;t &amp;\coloneqq \text{time}\\&#10;b &amp;\coloneqq \text{state of charge}\\&#10;P_{in} &amp;\coloneqq \text{power input}\\&#10;k_h = 10 W &amp;\coloneqq \text{hotel load}\\&#10;k_m = 83 kg \cdot m^{-1} &amp;\coloneqq \text{motor constant}&#10;\end{align*}&#10;&#10;&#10;\end{document}" title="IguanaTex Picture Display">
            <a:extLst>
              <a:ext uri="{FF2B5EF4-FFF2-40B4-BE49-F238E27FC236}">
                <a16:creationId xmlns:a16="http://schemas.microsoft.com/office/drawing/2014/main" id="{C984477B-384B-2BF0-874E-18CDC5BFD5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18691" y="857403"/>
            <a:ext cx="2763238" cy="1526144"/>
          </a:xfrm>
          <a:prstGeom prst="rect">
            <a:avLst/>
          </a:prstGeom>
        </p:spPr>
      </p:pic>
      <p:pic>
        <p:nvPicPr>
          <p:cNvPr id="20" name="Picture 19" descr="\documentclass{article}&#10;\usepackage{amsmath}&#10;\pagestyle{empty}&#10;\begin{document}&#10;&#10;&#10;\begin{align*}&#10;\dot{b} &amp;= P_{in}(t)-k_{h}-k_{m}u(t)^{3}\\&#10;\end{align*}&#10;&#10;\end{document}" title="IguanaTex Picture Display">
            <a:extLst>
              <a:ext uri="{FF2B5EF4-FFF2-40B4-BE49-F238E27FC236}">
                <a16:creationId xmlns:a16="http://schemas.microsoft.com/office/drawing/2014/main" id="{9E9BC47C-ED7A-491D-E112-F0006B34CCE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27105" y="1040850"/>
            <a:ext cx="2601906" cy="276470"/>
          </a:xfrm>
          <a:prstGeom prst="rect">
            <a:avLst/>
          </a:prstGeom>
        </p:spPr>
      </p:pic>
      <p:pic>
        <p:nvPicPr>
          <p:cNvPr id="23" name="Picture 22" descr="\documentclass{article}&#10;\usepackage{amsmath}&#10;\pagestyle{empty}&#10;\begin{document}&#10;&#10;&#10;\begin{align*}&#10;b(t) &amp;\in [b_{min}, b_{max}], \quad t\in[0, t_f]\\&#10;\end{align*}&#10;&#10;\end{document}" title="IguanaTex Picture Display">
            <a:extLst>
              <a:ext uri="{FF2B5EF4-FFF2-40B4-BE49-F238E27FC236}">
                <a16:creationId xmlns:a16="http://schemas.microsoft.com/office/drawing/2014/main" id="{2B11BAEA-F28B-0411-2906-20FBBE0F07B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5012" y="1552153"/>
            <a:ext cx="3046784" cy="244192"/>
          </a:xfrm>
          <a:prstGeom prst="rect">
            <a:avLst/>
          </a:prstGeom>
        </p:spPr>
      </p:pic>
      <p:pic>
        <p:nvPicPr>
          <p:cNvPr id="26" name="Picture 25" descr="\documentclass{article}&#10;\usepackage{amsmath}&#10;\pagestyle{empty}&#10;\begin{document}&#10;&#10;&#10;\begin{align*}&#10;u(t) &amp;\in [u_{min}, u_{max}], \quad t\in[0,t_f]\\&#10;\end{align*}&#10;&#10;\end{document}" title="IguanaTex Picture Display">
            <a:extLst>
              <a:ext uri="{FF2B5EF4-FFF2-40B4-BE49-F238E27FC236}">
                <a16:creationId xmlns:a16="http://schemas.microsoft.com/office/drawing/2014/main" id="{CDB8C892-2AFC-2A63-F6A3-B3E00B056D9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32384" y="2040082"/>
            <a:ext cx="3152039" cy="244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8EEC0D-DE06-8B92-CF22-58533A3151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4525" y="2574414"/>
            <a:ext cx="3081963" cy="2054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18FB75-4634-7E45-B10D-21248387DE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3928" y="2574414"/>
            <a:ext cx="3174531" cy="2116353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8B94818-4D43-3789-3862-C1053B55ABC6}"/>
              </a:ext>
            </a:extLst>
          </p:cNvPr>
          <p:cNvSpPr txBox="1">
            <a:spLocks/>
          </p:cNvSpPr>
          <p:nvPr/>
        </p:nvSpPr>
        <p:spPr>
          <a:xfrm>
            <a:off x="1531737" y="4629056"/>
            <a:ext cx="2347537" cy="459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61950" algn="l" rtl="0" eaLnBrk="1" hangingPunct="1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–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 eaLnBrk="1" hangingPunct="1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23850" algn="l" rtl="0" eaLnBrk="1" hangingPunct="1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–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23850" algn="l" rtl="0" eaLnBrk="1" hangingPunct="1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»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Open Sans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76200" indent="0" algn="ctr">
              <a:buFont typeface="Open Sans"/>
              <a:buNone/>
            </a:pPr>
            <a:r>
              <a:rPr lang="en-US" sz="1600" dirty="0"/>
              <a:t>Irradiance model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CFA5473-0514-45FB-7ED4-E63A0AA2B7E9}"/>
              </a:ext>
            </a:extLst>
          </p:cNvPr>
          <p:cNvSpPr txBox="1">
            <a:spLocks/>
          </p:cNvSpPr>
          <p:nvPr/>
        </p:nvSpPr>
        <p:spPr>
          <a:xfrm>
            <a:off x="5859386" y="4629056"/>
            <a:ext cx="2347537" cy="459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61950" algn="l" rtl="0" eaLnBrk="1" hangingPunct="1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–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 eaLnBrk="1" hangingPunct="1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23850" algn="l" rtl="0" eaLnBrk="1" hangingPunct="1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–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23850" algn="l" rtl="0" eaLnBrk="1" hangingPunct="1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Open Sans"/>
              <a:buChar char="»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Open Sans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76200" indent="0" algn="ctr">
              <a:buFont typeface="Open Sans"/>
              <a:buNone/>
            </a:pPr>
            <a:r>
              <a:rPr lang="en-US" sz="1600" dirty="0"/>
              <a:t>Historical model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B337907-00BE-CF41-19FE-B4CABD21F4A0}"/>
              </a:ext>
            </a:extLst>
          </p:cNvPr>
          <p:cNvCxnSpPr>
            <a:cxnSpLocks/>
          </p:cNvCxnSpPr>
          <p:nvPr/>
        </p:nvCxnSpPr>
        <p:spPr>
          <a:xfrm>
            <a:off x="1036721" y="1374587"/>
            <a:ext cx="60680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E8AF90-C689-83F6-ECC5-3303581D6D95}"/>
              </a:ext>
            </a:extLst>
          </p:cNvPr>
          <p:cNvCxnSpPr>
            <a:cxnSpLocks/>
          </p:cNvCxnSpPr>
          <p:nvPr/>
        </p:nvCxnSpPr>
        <p:spPr>
          <a:xfrm>
            <a:off x="1973699" y="1374587"/>
            <a:ext cx="1309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B549A-0F7E-4E9D-462A-03B559D763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937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53182-E0C6-64E8-AC33-82C74C131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12D7E-7E21-8987-7E3E-B35DBC79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High-Level Solution: Concept of Operations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509EB7-DE87-861D-A0F0-8F8FA4CC1B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29</a:t>
            </a:fld>
            <a:endParaRPr lang="e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A76312-E626-BC4E-77D8-7FA74A8CC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798" y="673655"/>
            <a:ext cx="6226404" cy="394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50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060F-5E67-1CF5-51BC-B727E5DF2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sz="2800" dirty="0"/>
              <a:t>Idea 2: Targeted exploration via a tip-and-cue framework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62BD-92B3-F61E-0519-4D7508242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93" y="523350"/>
            <a:ext cx="3194604" cy="404552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dirty="0"/>
              <a:t>Characteristics of tip events:</a:t>
            </a:r>
          </a:p>
          <a:p>
            <a:pPr marL="114300" indent="0">
              <a:buNone/>
            </a:pPr>
            <a:endParaRPr lang="en-US" sz="2000" dirty="0"/>
          </a:p>
          <a:p>
            <a:r>
              <a:rPr lang="en-US" sz="1600" dirty="0"/>
              <a:t>Events are sparse in both space and time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You can’t know about the events until you're nearby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Events are short-lived but actionable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Decisions to go investigate have real costs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3F409-9926-3BD1-BAF3-C4B864F3A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797" y="523350"/>
            <a:ext cx="3393983" cy="208381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E87F0-E3AD-F1EB-0EB3-4BC26046DF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3</a:t>
            </a:fld>
            <a:endParaRPr lang="e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74850C-4FCB-8413-83AA-2C950FFB3339}"/>
              </a:ext>
            </a:extLst>
          </p:cNvPr>
          <p:cNvSpPr txBox="1"/>
          <p:nvPr/>
        </p:nvSpPr>
        <p:spPr>
          <a:xfrm>
            <a:off x="3964518" y="1490711"/>
            <a:ext cx="1962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Algal blooms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48A08E-9133-7637-71A7-F0C3A81CA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632" y="2786496"/>
            <a:ext cx="2815809" cy="18725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BF7466-16FF-B2E1-FF55-FB386E18B3B5}"/>
              </a:ext>
            </a:extLst>
          </p:cNvPr>
          <p:cNvSpPr txBox="1"/>
          <p:nvPr/>
        </p:nvSpPr>
        <p:spPr>
          <a:xfrm>
            <a:off x="5959074" y="3796939"/>
            <a:ext cx="1962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Feeding events</a:t>
            </a:r>
          </a:p>
        </p:txBody>
      </p:sp>
    </p:spTree>
    <p:extLst>
      <p:ext uri="{BB962C8B-B14F-4D97-AF65-F5344CB8AC3E}">
        <p14:creationId xmlns:p14="http://schemas.microsoft.com/office/powerpoint/2010/main" val="278774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3A4A3-31A2-6F38-DFB2-8F681D9D2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5B79D-4487-02A6-3B5D-6E4D61FE9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Example tip and cue mission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096B6-7D2E-305C-2AC6-7679F47CB9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30</a:t>
            </a:fld>
            <a:endParaRPr lang="en" dirty="0"/>
          </a:p>
        </p:txBody>
      </p:sp>
      <p:pic>
        <p:nvPicPr>
          <p:cNvPr id="4" name="full_anim_1920_1080">
            <a:hlinkClick r:id="" action="ppaction://media"/>
            <a:extLst>
              <a:ext uri="{FF2B5EF4-FFF2-40B4-BE49-F238E27FC236}">
                <a16:creationId xmlns:a16="http://schemas.microsoft.com/office/drawing/2014/main" id="{F977B1A4-1C6A-4B2F-8884-5B5629760C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598" y="638211"/>
            <a:ext cx="6874804" cy="386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3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D444E-C71B-C99F-5CA3-17150C362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1BA9D-7B99-BBA9-B736-019DDB8C4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Mission Strategies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F9D0368-A591-4EAC-85C0-5FE44CD6A1F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0" y="669303"/>
                <a:ext cx="8832300" cy="389957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Collaborative-Ergodic (Our Proposed Approach)</a:t>
                </a:r>
              </a:p>
              <a:p>
                <a:pPr lvl="1"/>
                <a:r>
                  <a:rPr lang="en-US" dirty="0"/>
                  <a:t>Nominal path is generated using clarity-driven ergodic search</a:t>
                </a:r>
              </a:p>
              <a:p>
                <a:pPr lvl="1"/>
                <a:r>
                  <a:rPr lang="en-US" dirty="0"/>
                  <a:t>Rendezvous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dirty="0"/>
                  <a:t> can be anywhere in the mission domain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Directive-Ergodic</a:t>
                </a:r>
              </a:p>
              <a:p>
                <a:pPr lvl="1"/>
                <a:r>
                  <a:rPr lang="en-US" dirty="0"/>
                  <a:t>Nominal path is generated using clarity-driven ergodic search</a:t>
                </a:r>
              </a:p>
              <a:p>
                <a:pPr lvl="1"/>
                <a:r>
                  <a:rPr lang="en-US" dirty="0"/>
                  <a:t>Rendezvous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dirty="0"/>
                  <a:t> is restrained to be on the nominal path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Directive-Transect</a:t>
                </a:r>
              </a:p>
              <a:p>
                <a:pPr lvl="1"/>
                <a:r>
                  <a:rPr lang="en-US" dirty="0"/>
                  <a:t>Nominal path follows a “lawnmower pattern”</a:t>
                </a:r>
              </a:p>
              <a:p>
                <a:pPr lvl="1"/>
                <a:r>
                  <a:rPr lang="en-US" dirty="0"/>
                  <a:t>Rendezvous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r>
                  <a:rPr lang="en-US" dirty="0"/>
                  <a:t> is restrained to be on the nominal path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F9D0368-A591-4EAC-85C0-5FE44CD6A1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669303"/>
                <a:ext cx="8832300" cy="3899571"/>
              </a:xfrm>
              <a:blipFill>
                <a:blip r:embed="rId2"/>
                <a:stretch>
                  <a:fillRect t="-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4E40F-334F-D3C0-5537-DE2FC8F2A0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31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77404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24D3C-FF1B-A058-20D3-472610CC7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1728F-01A9-874E-1BD9-4454B8874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can we control the ASV?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8ABBF-9459-C94A-B4CC-6E9991087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737" y="574625"/>
            <a:ext cx="4295775" cy="400377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Direction: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A155E-3454-A65D-13C1-4AA098D4C8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E34A99D-DBAC-DA84-1435-82A4E624EC3F}"/>
              </a:ext>
            </a:extLst>
          </p:cNvPr>
          <p:cNvSpPr txBox="1">
            <a:spLocks/>
          </p:cNvSpPr>
          <p:nvPr/>
        </p:nvSpPr>
        <p:spPr>
          <a:xfrm>
            <a:off x="4662488" y="574625"/>
            <a:ext cx="4295775" cy="3956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dirty="0"/>
              <a:t>Speed:</a:t>
            </a:r>
          </a:p>
          <a:p>
            <a:r>
              <a:rPr lang="en-US" dirty="0"/>
              <a:t>Finite horizon</a:t>
            </a:r>
          </a:p>
          <a:p>
            <a:r>
              <a:rPr lang="en-US" dirty="0"/>
              <a:t>Infinite horizon</a:t>
            </a:r>
          </a:p>
          <a:p>
            <a:pPr lvl="1"/>
            <a:r>
              <a:rPr lang="en-US" dirty="0"/>
              <a:t>“Segmented” missions via recharging [3][4]</a:t>
            </a:r>
          </a:p>
          <a:p>
            <a:pPr lvl="1"/>
            <a:r>
              <a:rPr lang="en-US" dirty="0"/>
              <a:t>Finite-horizon MPC with terminal reward for infinite-horizon performance [5]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BB4B92-CD01-4F94-80DA-7C29D64BE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73" y="990148"/>
            <a:ext cx="2531278" cy="1898459"/>
          </a:xfrm>
          <a:prstGeom prst="rect">
            <a:avLst/>
          </a:prstGeom>
        </p:spPr>
      </p:pic>
      <p:sp>
        <p:nvSpPr>
          <p:cNvPr id="8" name="Google Shape;125;p19">
            <a:extLst>
              <a:ext uri="{FF2B5EF4-FFF2-40B4-BE49-F238E27FC236}">
                <a16:creationId xmlns:a16="http://schemas.microsoft.com/office/drawing/2014/main" id="{786FCDE2-93A5-EE69-B2F3-BEF6B08C0A3E}"/>
              </a:ext>
            </a:extLst>
          </p:cNvPr>
          <p:cNvSpPr txBox="1"/>
          <p:nvPr/>
        </p:nvSpPr>
        <p:spPr>
          <a:xfrm>
            <a:off x="491232" y="4595474"/>
            <a:ext cx="6314386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" sz="600" dirty="0">
                <a:solidFill>
                  <a:schemeClr val="bg1"/>
                </a:solidFill>
              </a:rPr>
              <a:t>[3] </a:t>
            </a:r>
            <a:r>
              <a:rPr lang="en-US" sz="600" dirty="0">
                <a:solidFill>
                  <a:schemeClr val="bg1"/>
                </a:solidFill>
              </a:rPr>
              <a:t>B. Haydon, J. Reed, and C. Vermillion, “Persistent mission </a:t>
            </a:r>
            <a:r>
              <a:rPr lang="en-US" sz="600" dirty="0" err="1">
                <a:solidFill>
                  <a:schemeClr val="bg1"/>
                </a:solidFill>
              </a:rPr>
              <a:t>planningof</a:t>
            </a:r>
            <a:r>
              <a:rPr lang="en-US" sz="600" dirty="0">
                <a:solidFill>
                  <a:schemeClr val="bg1"/>
                </a:solidFill>
              </a:rPr>
              <a:t> an energy-harvesting autonomous underwater vehicle for gulf </a:t>
            </a:r>
            <a:r>
              <a:rPr lang="en-US" sz="600" dirty="0" err="1">
                <a:solidFill>
                  <a:schemeClr val="bg1"/>
                </a:solidFill>
              </a:rPr>
              <a:t>streamcharacterization</a:t>
            </a:r>
            <a:r>
              <a:rPr lang="en-US" sz="600" dirty="0">
                <a:solidFill>
                  <a:schemeClr val="bg1"/>
                </a:solidFill>
              </a:rPr>
              <a:t>,” IEEE Transactions on Control Systems </a:t>
            </a:r>
            <a:r>
              <a:rPr lang="en-US" sz="600" dirty="0" err="1">
                <a:solidFill>
                  <a:schemeClr val="bg1"/>
                </a:solidFill>
              </a:rPr>
              <a:t>Technology,vol</a:t>
            </a:r>
            <a:r>
              <a:rPr lang="en-US" sz="600" dirty="0">
                <a:solidFill>
                  <a:schemeClr val="bg1"/>
                </a:solidFill>
              </a:rPr>
              <a:t>. 32, no. 2, pp. 653–662, 2023</a:t>
            </a:r>
            <a:r>
              <a:rPr lang="en" sz="600" dirty="0">
                <a:solidFill>
                  <a:schemeClr val="bg1"/>
                </a:solidFill>
              </a:rPr>
              <a:t>.</a:t>
            </a:r>
          </a:p>
          <a:p>
            <a:pPr lvl="0"/>
            <a:r>
              <a:rPr lang="en" sz="600" dirty="0">
                <a:solidFill>
                  <a:schemeClr val="bg1"/>
                </a:solidFill>
              </a:rPr>
              <a:t>[4] </a:t>
            </a:r>
            <a:r>
              <a:rPr lang="en-US" sz="600" dirty="0">
                <a:solidFill>
                  <a:schemeClr val="bg1"/>
                </a:solidFill>
              </a:rPr>
              <a:t>G. </a:t>
            </a:r>
            <a:r>
              <a:rPr lang="en-US" sz="600" dirty="0" err="1">
                <a:solidFill>
                  <a:schemeClr val="bg1"/>
                </a:solidFill>
              </a:rPr>
              <a:t>Notomista</a:t>
            </a:r>
            <a:r>
              <a:rPr lang="en-US" sz="600" dirty="0">
                <a:solidFill>
                  <a:schemeClr val="bg1"/>
                </a:solidFill>
              </a:rPr>
              <a:t>, C. </a:t>
            </a:r>
            <a:r>
              <a:rPr lang="en-US" sz="600" dirty="0" err="1">
                <a:solidFill>
                  <a:schemeClr val="bg1"/>
                </a:solidFill>
              </a:rPr>
              <a:t>Pacchierotti</a:t>
            </a:r>
            <a:r>
              <a:rPr lang="en-US" sz="600" dirty="0">
                <a:solidFill>
                  <a:schemeClr val="bg1"/>
                </a:solidFill>
              </a:rPr>
              <a:t>, and P. R. Giordano, “Online </a:t>
            </a:r>
            <a:r>
              <a:rPr lang="en-US" sz="600" dirty="0" err="1">
                <a:solidFill>
                  <a:schemeClr val="bg1"/>
                </a:solidFill>
              </a:rPr>
              <a:t>robottrajectory</a:t>
            </a:r>
            <a:r>
              <a:rPr lang="en-US" sz="600" dirty="0">
                <a:solidFill>
                  <a:schemeClr val="bg1"/>
                </a:solidFill>
              </a:rPr>
              <a:t> optimization for persistent environmental monitoring,” </a:t>
            </a:r>
            <a:r>
              <a:rPr lang="en-US" sz="600" dirty="0" err="1">
                <a:solidFill>
                  <a:schemeClr val="bg1"/>
                </a:solidFill>
              </a:rPr>
              <a:t>IEEEControl</a:t>
            </a:r>
            <a:r>
              <a:rPr lang="en-US" sz="600" dirty="0">
                <a:solidFill>
                  <a:schemeClr val="bg1"/>
                </a:solidFill>
              </a:rPr>
              <a:t> Systems Letters, vol. 6, pp. 1472–1477, 2021.</a:t>
            </a:r>
          </a:p>
          <a:p>
            <a:pPr lvl="0"/>
            <a:r>
              <a:rPr lang="en-US" sz="600" dirty="0">
                <a:solidFill>
                  <a:schemeClr val="bg1"/>
                </a:solidFill>
              </a:rPr>
              <a:t>[5] K. Govindarajan, B. Haydon, and C. Vermillion, “Predictive </a:t>
            </a:r>
            <a:r>
              <a:rPr lang="en-US" sz="600" dirty="0" err="1">
                <a:solidFill>
                  <a:schemeClr val="bg1"/>
                </a:solidFill>
              </a:rPr>
              <a:t>velocitytrajectory</a:t>
            </a:r>
            <a:r>
              <a:rPr lang="en-US" sz="600" dirty="0">
                <a:solidFill>
                  <a:schemeClr val="bg1"/>
                </a:solidFill>
              </a:rPr>
              <a:t> control for a persistently operating solar-powered </a:t>
            </a:r>
            <a:r>
              <a:rPr lang="en-US" sz="600" dirty="0" err="1">
                <a:solidFill>
                  <a:schemeClr val="bg1"/>
                </a:solidFill>
              </a:rPr>
              <a:t>autonomoussurface</a:t>
            </a:r>
            <a:r>
              <a:rPr lang="en-US" sz="600" dirty="0">
                <a:solidFill>
                  <a:schemeClr val="bg1"/>
                </a:solidFill>
              </a:rPr>
              <a:t> vessel,” in 2023 American Control Conference (ACC), 2023, pp.2077–2083.</a:t>
            </a:r>
            <a:endParaRPr sz="600" dirty="0">
              <a:solidFill>
                <a:schemeClr val="bg1"/>
              </a:solidFill>
            </a:endParaRPr>
          </a:p>
        </p:txBody>
      </p:sp>
      <p:pic>
        <p:nvPicPr>
          <p:cNvPr id="11" name="Google Shape;326;p37">
            <a:extLst>
              <a:ext uri="{FF2B5EF4-FFF2-40B4-BE49-F238E27FC236}">
                <a16:creationId xmlns:a16="http://schemas.microsoft.com/office/drawing/2014/main" id="{68022BEA-BD8D-0DCD-8827-EF35F0FF74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580" y="2791525"/>
            <a:ext cx="2755683" cy="178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F411A1-D3CD-413F-4DB2-00CAF8F59D50}"/>
              </a:ext>
            </a:extLst>
          </p:cNvPr>
          <p:cNvSpPr/>
          <p:nvPr/>
        </p:nvSpPr>
        <p:spPr>
          <a:xfrm>
            <a:off x="185737" y="574625"/>
            <a:ext cx="4581526" cy="4020849"/>
          </a:xfrm>
          <a:prstGeom prst="rect">
            <a:avLst/>
          </a:prstGeom>
          <a:solidFill>
            <a:srgbClr val="D0CECE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1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C9BF2-6521-9684-A88D-866ECA51B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92DE-FAD7-EE7A-DE27-04275F71A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Concept of Operations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FBD03-C5A1-AA6C-E435-51CCC82D5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572429"/>
            <a:ext cx="2884448" cy="3996445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2400" dirty="0"/>
              <a:t>Components:</a:t>
            </a:r>
          </a:p>
          <a:p>
            <a:r>
              <a:rPr lang="en-US" sz="2400" dirty="0"/>
              <a:t>Tip events</a:t>
            </a:r>
          </a:p>
          <a:p>
            <a:r>
              <a:rPr lang="en-US" sz="2400" dirty="0"/>
              <a:t>ASV (host) and AAV (agent)</a:t>
            </a:r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r>
              <a:rPr lang="en-US" sz="2400" dirty="0"/>
              <a:t>What we need: rendezvous planner</a:t>
            </a:r>
          </a:p>
          <a:p>
            <a:r>
              <a:rPr lang="en-US" sz="2400" dirty="0"/>
              <a:t>Ensure timely tip detection and response</a:t>
            </a:r>
          </a:p>
          <a:p>
            <a:r>
              <a:rPr lang="en-US" sz="2400" dirty="0"/>
              <a:t>Coordination of host and agent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38679-D515-7C59-6E39-70CA0A47BC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33</a:t>
            </a:fld>
            <a:endParaRPr lang="e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BECDF5-CE32-FB1F-C026-6201762BA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379" y="626930"/>
            <a:ext cx="6226404" cy="394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6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15328-038C-2509-54B2-6509A9967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60CD3-E088-9A3B-BC86-3FFE47A64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does a mission look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8A77E-10C2-02CF-CBCA-3E3B110075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A3CC5D3-D6DF-EDB1-7369-53321E1D0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5378" y="596751"/>
            <a:ext cx="6313243" cy="394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802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09630-6EA0-8490-5FA0-648A5017F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D6383-FD44-C844-F63F-DFB476B17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Clarity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97BA9A9-BF2B-289C-366B-695CDBBC334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0" y="1164210"/>
                <a:ext cx="8832300" cy="3473778"/>
              </a:xfrm>
            </p:spPr>
            <p:txBody>
              <a:bodyPr/>
              <a:lstStyle/>
              <a:p>
                <a:r>
                  <a:rPr lang="en-US" sz="2100" dirty="0"/>
                  <a:t>Clarity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∈[0, 1]</m:t>
                    </m:r>
                  </m:oMath>
                </a14:m>
                <a:r>
                  <a:rPr lang="en-US" sz="2100" dirty="0"/>
                  <a:t> quantifies the host’s knowledge of tip events at location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100" dirty="0"/>
                  <a:t> and time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100" b="0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indicates full knowledge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indicates no knowledge</a:t>
                </a:r>
                <a:br>
                  <a:rPr lang="en-US" dirty="0"/>
                </a:b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         </m:t>
                            </m:r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||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host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)||≤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sensing</m:t>
                                </m:r>
                              </m:sub>
                            </m:sSub>
                          </m:e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                                       </m:t>
                            </m:r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otherwise</m:t>
                            </m:r>
                          </m:e>
                        </m:eqAr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97BA9A9-BF2B-289C-366B-695CDBBC33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1164210"/>
                <a:ext cx="8832300" cy="3473778"/>
              </a:xfrm>
              <a:blipFill>
                <a:blip r:embed="rId2"/>
                <a:stretch>
                  <a:fillRect t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7F2D8-76EA-1A82-A210-B804F47E64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35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5CDE4-A05E-366E-8E14-7BD0CC9A7D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4246"/>
          <a:stretch>
            <a:fillRect/>
          </a:stretch>
        </p:blipFill>
        <p:spPr>
          <a:xfrm>
            <a:off x="6759595" y="45451"/>
            <a:ext cx="1441724" cy="79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79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20A65-5293-A223-EDDB-E2F871256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A2070-F29A-AD4C-9EEE-C7901549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3766008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Derivable Quantities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80893-D1A0-3CFE-AF2A-411319A0C9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36</a:t>
            </a:fld>
            <a:endParaRPr lang="e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9454F-93F6-7723-0D5F-77E4A34BE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5" y="648718"/>
            <a:ext cx="3631789" cy="39942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E2E245A-5979-FDAF-D3B7-0F881864D4CE}"/>
              </a:ext>
            </a:extLst>
          </p:cNvPr>
          <p:cNvSpPr txBox="1">
            <a:spLocks/>
          </p:cNvSpPr>
          <p:nvPr/>
        </p:nvSpPr>
        <p:spPr>
          <a:xfrm>
            <a:off x="3828699" y="76018"/>
            <a:ext cx="520359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/>
              <a:t>Objective Function to be Maximized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86BA16-416E-FA7D-DC6C-127D261C2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499" y="574625"/>
            <a:ext cx="4246990" cy="57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54A931-4FC8-E25D-3BA2-D9EC8A9BA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044" y="1215305"/>
            <a:ext cx="4188645" cy="15373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6FDDD1-3A84-C337-203B-D7ED15130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206" y="2820607"/>
            <a:ext cx="3759738" cy="516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6DD8B2-4DAD-6CEC-99E1-A12F9A5F0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5206" y="3498993"/>
            <a:ext cx="3759738" cy="6015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AD4FC97-6274-6FFF-5D6A-2D17AFD9A10D}"/>
              </a:ext>
            </a:extLst>
          </p:cNvPr>
          <p:cNvSpPr/>
          <p:nvPr/>
        </p:nvSpPr>
        <p:spPr>
          <a:xfrm>
            <a:off x="4139044" y="3440784"/>
            <a:ext cx="4151830" cy="65976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372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E1DC1-E5E4-5E91-F512-D17E04496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15BBA-6137-AD09-EA55-AA8BF2009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Contingency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AAE2A-6820-628C-6C25-CF330C3BA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69303"/>
            <a:ext cx="8832300" cy="3899571"/>
          </a:xfrm>
        </p:spPr>
        <p:txBody>
          <a:bodyPr>
            <a:normAutofit/>
          </a:bodyPr>
          <a:lstStyle/>
          <a:p>
            <a:r>
              <a:rPr lang="en-US" dirty="0"/>
              <a:t>A contingency happens when a tip event concludes earlier than expected (by the host)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 the event of a contingency:</a:t>
            </a:r>
          </a:p>
          <a:p>
            <a:pPr lvl="1"/>
            <a:r>
              <a:rPr lang="en-US" dirty="0"/>
              <a:t>Host continues towards the original rendezvous plan at its own, unchanged speed</a:t>
            </a:r>
          </a:p>
          <a:p>
            <a:pPr lvl="1"/>
            <a:r>
              <a:rPr lang="en-US" dirty="0"/>
              <a:t>Agent returns to the host as quickly as possible</a:t>
            </a:r>
          </a:p>
          <a:p>
            <a:pPr lvl="1"/>
            <a:r>
              <a:rPr lang="en-US" dirty="0"/>
              <a:t>Once docked, host replans its trajectory for the docked phase</a:t>
            </a:r>
            <a:br>
              <a:rPr lang="en-US" dirty="0"/>
            </a:b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CA47F-0114-B1C0-1BF7-16F6450561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37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51405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B42EE-AE67-71F5-B4F6-4B6C2746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5B66-E48D-E97A-670F-D921F31D7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Constraints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8C5610D-7EAC-7416-D8C1-E8DC5B43C7F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0" y="669303"/>
                <a:ext cx="8832300" cy="389957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host</m:t>
                        </m:r>
                      </m:sub>
                    </m:sSub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∈[0, </m:t>
                    </m:r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host</m:t>
                        </m:r>
                        <m:r>
                          <m:rPr>
                            <m:nor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br>
                  <a:rPr lang="en-US" sz="2100" dirty="0"/>
                </a:br>
                <a:endParaRPr lang="en-US" sz="21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agent</m:t>
                        </m:r>
                      </m:sub>
                    </m:sSub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100" b="0" i="0" smtClean="0">
                                <a:latin typeface="Cambria Math" panose="02040503050406030204" pitchFamily="18" charset="0"/>
                              </a:rPr>
                              <m:t>rendezvous</m:t>
                            </m:r>
                          </m:sub>
                        </m:sSub>
                      </m:e>
                    </m:d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agent</m:t>
                        </m:r>
                        <m:r>
                          <m:rPr>
                            <m:nor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</m:oMath>
                </a14:m>
                <a:br>
                  <a:rPr lang="en-US" sz="2100" b="0" dirty="0"/>
                </a:br>
                <a:endParaRPr lang="en-US" sz="21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agent</m:t>
                        </m:r>
                      </m:sub>
                    </m:sSub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100" b="0" i="0" smtClean="0">
                                <a:latin typeface="Cambria Math" panose="02040503050406030204" pitchFamily="18" charset="0"/>
                              </a:rPr>
                              <m:t>agent</m:t>
                            </m:r>
                            <m:r>
                              <m:rPr>
                                <m:nor/>
                              </m:rPr>
                              <a:rPr lang="en-US" sz="2100" b="0" i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sz="2100" b="0" i="0" smtClean="0">
                                <a:latin typeface="Cambria Math" panose="02040503050406030204" pitchFamily="18" charset="0"/>
                              </a:rPr>
                              <m:t>service</m:t>
                            </m:r>
                          </m:sub>
                        </m:sSub>
                      </m:e>
                    </m:d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</m:sSub>
                  </m:oMath>
                </a14:m>
                <a:br>
                  <a:rPr lang="en-US" sz="2100" b="0" dirty="0"/>
                </a:br>
                <a:endParaRPr lang="en-US" sz="21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host</m:t>
                        </m:r>
                      </m:sub>
                    </m:sSub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rendezvous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host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host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e>
                    </m:d>
                  </m:oMath>
                </a14:m>
                <a:br>
                  <a:rPr lang="en-US" dirty="0"/>
                </a:b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nor/>
                          </m:rPr>
                          <a:rPr lang="en-US">
                            <a:latin typeface="Cambria Math" panose="02040503050406030204" pitchFamily="18" charset="0"/>
                          </a:rPr>
                          <m:t>host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final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host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host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e>
                    </m:d>
                  </m:oMath>
                </a14:m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8C5610D-7EAC-7416-D8C1-E8DC5B43C7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669303"/>
                <a:ext cx="8832300" cy="38995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2BA56-B9EE-6A35-1048-CA78746412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38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9697132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150E6-CAC6-0D58-85F8-2297EAF52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F0AD1-7D0A-B2E8-B108-09113FAC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 time realization: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A6F92-AB34-A176-7FD6-5E9123973B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F9DDB-4F99-C922-3508-E3ED2E6F4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06" y="1359810"/>
            <a:ext cx="4083194" cy="2722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055E9A-7939-1FB9-4D71-494FFFEC0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195" y="1359810"/>
            <a:ext cx="4083194" cy="27221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BEEAE7-94D9-E90D-AE10-2316B9C61040}"/>
              </a:ext>
            </a:extLst>
          </p:cNvPr>
          <p:cNvSpPr txBox="1"/>
          <p:nvPr/>
        </p:nvSpPr>
        <p:spPr>
          <a:xfrm>
            <a:off x="1064420" y="782551"/>
            <a:ext cx="2600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Ideal Irradiance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393C1-B882-F9D4-862D-4612B03067D5}"/>
              </a:ext>
            </a:extLst>
          </p:cNvPr>
          <p:cNvSpPr txBox="1"/>
          <p:nvPr/>
        </p:nvSpPr>
        <p:spPr>
          <a:xfrm>
            <a:off x="5419737" y="782551"/>
            <a:ext cx="3100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Historical Irradiance Model</a:t>
            </a:r>
          </a:p>
        </p:txBody>
      </p:sp>
    </p:spTree>
    <p:extLst>
      <p:ext uri="{BB962C8B-B14F-4D97-AF65-F5344CB8AC3E}">
        <p14:creationId xmlns:p14="http://schemas.microsoft.com/office/powerpoint/2010/main" val="4275800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EC56F-E55A-8E83-DE8F-6B7FF29DF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0463C-C3A9-8C49-D31B-9B1ABF734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925"/>
            <a:ext cx="9129955" cy="987888"/>
          </a:xfrm>
        </p:spPr>
        <p:txBody>
          <a:bodyPr>
            <a:noAutofit/>
          </a:bodyPr>
          <a:lstStyle/>
          <a:p>
            <a:r>
              <a:rPr lang="en-US" sz="2800" dirty="0"/>
              <a:t>How do we accomplish both?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9E137-5E26-DBE8-D38A-A4EFA109F1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4</a:t>
            </a:fld>
            <a:endParaRPr lang="e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F4EB94-4C91-6380-315E-64CBEC0D2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91" y="784983"/>
            <a:ext cx="2178918" cy="14526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DA9F4A-C036-0CFB-4E4E-593B77FF5004}"/>
              </a:ext>
            </a:extLst>
          </p:cNvPr>
          <p:cNvSpPr txBox="1"/>
          <p:nvPr/>
        </p:nvSpPr>
        <p:spPr>
          <a:xfrm>
            <a:off x="0" y="2668771"/>
            <a:ext cx="305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Targeted exploration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9F6535-A969-C9C4-9E15-B9EC2FD86D76}"/>
              </a:ext>
            </a:extLst>
          </p:cNvPr>
          <p:cNvSpPr txBox="1"/>
          <p:nvPr/>
        </p:nvSpPr>
        <p:spPr>
          <a:xfrm>
            <a:off x="-432445" y="415651"/>
            <a:ext cx="4177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Persistent exploration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8311C4-35C4-9469-DB44-EB0819856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37" y="3038103"/>
            <a:ext cx="1810938" cy="1396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F11D0B-9313-349F-3E02-261FCEB4C303}"/>
              </a:ext>
            </a:extLst>
          </p:cNvPr>
          <p:cNvSpPr txBox="1"/>
          <p:nvPr/>
        </p:nvSpPr>
        <p:spPr>
          <a:xfrm>
            <a:off x="623837" y="2277062"/>
            <a:ext cx="2180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Host (</a:t>
            </a:r>
            <a:r>
              <a:rPr lang="en-US" sz="1100" dirty="0" err="1"/>
              <a:t>SeaTrac</a:t>
            </a:r>
            <a:r>
              <a:rPr lang="en-US" sz="1100" dirty="0"/>
              <a:t> SP-48)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1581E1-73B8-6D6C-8FAE-F6686C7023BF}"/>
              </a:ext>
            </a:extLst>
          </p:cNvPr>
          <p:cNvSpPr txBox="1"/>
          <p:nvPr/>
        </p:nvSpPr>
        <p:spPr>
          <a:xfrm>
            <a:off x="438837" y="4303517"/>
            <a:ext cx="2180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Agent (quadrotor)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E977865-67CC-2CD4-E32C-5EC5311C28D9}"/>
              </a:ext>
            </a:extLst>
          </p:cNvPr>
          <p:cNvGrpSpPr/>
          <p:nvPr/>
        </p:nvGrpSpPr>
        <p:grpSpPr>
          <a:xfrm>
            <a:off x="3745545" y="1032358"/>
            <a:ext cx="5051515" cy="2410474"/>
            <a:chOff x="3745545" y="1032358"/>
            <a:chExt cx="5051515" cy="241047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42C9D82-80CE-1993-C5CB-8F8F8B14A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5545" y="1032358"/>
              <a:ext cx="5051515" cy="241047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59E0A79-A7DC-3660-C038-7A5EF8219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7173" y="2064909"/>
              <a:ext cx="889653" cy="685915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B3E48AF-0B7C-DF9C-2849-E62545E88411}"/>
              </a:ext>
            </a:extLst>
          </p:cNvPr>
          <p:cNvSpPr txBox="1"/>
          <p:nvPr/>
        </p:nvSpPr>
        <p:spPr>
          <a:xfrm>
            <a:off x="4481770" y="3331488"/>
            <a:ext cx="3579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Combined system where host deploys agent </a:t>
            </a:r>
          </a:p>
        </p:txBody>
      </p:sp>
    </p:spTree>
    <p:extLst>
      <p:ext uri="{BB962C8B-B14F-4D97-AF65-F5344CB8AC3E}">
        <p14:creationId xmlns:p14="http://schemas.microsoft.com/office/powerpoint/2010/main" val="87544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B946-2FD5-6F53-8A7E-7C066E84B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366B2-32FD-60B3-AF1C-259C75365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95300"/>
            <a:ext cx="8826160" cy="407357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Takeaways:</a:t>
            </a:r>
          </a:p>
          <a:p>
            <a:r>
              <a:rPr lang="en-US" dirty="0"/>
              <a:t>Proposed ILC approach nearly matches MPC performance w/o need for a forecast</a:t>
            </a:r>
          </a:p>
          <a:p>
            <a:r>
              <a:rPr lang="en-US" dirty="0"/>
              <a:t>Proposed ILC approach is less computationally intensive </a:t>
            </a:r>
          </a:p>
          <a:p>
            <a:pPr lvl="1"/>
            <a:r>
              <a:rPr lang="en-US" dirty="0"/>
              <a:t>MPC: 21 </a:t>
            </a:r>
            <a:r>
              <a:rPr lang="en-US" dirty="0" err="1"/>
              <a:t>hrs</a:t>
            </a:r>
            <a:r>
              <a:rPr lang="en-US" dirty="0"/>
              <a:t> 36 min</a:t>
            </a:r>
          </a:p>
          <a:p>
            <a:pPr lvl="1"/>
            <a:r>
              <a:rPr lang="en-US" dirty="0"/>
              <a:t>ILC: 20 seconds</a:t>
            </a:r>
          </a:p>
          <a:p>
            <a:pPr marL="596900" lvl="1" indent="0">
              <a:buNone/>
            </a:pPr>
            <a:endParaRPr lang="en-US" dirty="0"/>
          </a:p>
          <a:p>
            <a:pPr marL="596900" lvl="1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Ongoing work:</a:t>
            </a:r>
          </a:p>
          <a:p>
            <a:r>
              <a:rPr lang="en-US" dirty="0"/>
              <a:t>Real-world information-gathering mission</a:t>
            </a:r>
          </a:p>
          <a:p>
            <a:r>
              <a:rPr lang="en-US" dirty="0"/>
              <a:t>Swapping distance metric for information metric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714CDF-2F86-EDD3-82BA-661F8494DE74}"/>
              </a:ext>
            </a:extLst>
          </p:cNvPr>
          <p:cNvGrpSpPr/>
          <p:nvPr/>
        </p:nvGrpSpPr>
        <p:grpSpPr>
          <a:xfrm>
            <a:off x="7151145" y="4042979"/>
            <a:ext cx="1978810" cy="646331"/>
            <a:chOff x="7151145" y="4042979"/>
            <a:chExt cx="1978810" cy="6463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FE0498-D937-0B38-35D4-D260EF72C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6520" y="4079795"/>
              <a:ext cx="853435" cy="5727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DFCF17-EB6C-6F8A-D32F-5671FB2A0F4E}"/>
                </a:ext>
              </a:extLst>
            </p:cNvPr>
            <p:cNvSpPr txBox="1"/>
            <p:nvPr/>
          </p:nvSpPr>
          <p:spPr>
            <a:xfrm>
              <a:off x="7151145" y="4042979"/>
              <a:ext cx="1369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Supported by: </a:t>
              </a:r>
            </a:p>
            <a:p>
              <a:r>
                <a:rPr lang="en-US" sz="1200" dirty="0"/>
                <a:t>NSF Award Number 2223844</a:t>
              </a:r>
            </a:p>
          </p:txBody>
        </p:sp>
      </p:grp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3AE6ED7-AC1C-E9B6-7275-55E23C784B5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81255" y="4717061"/>
            <a:ext cx="548700" cy="393600"/>
          </a:xfrm>
        </p:spPr>
        <p:txBody>
          <a:bodyPr>
            <a:normAutofit fontScale="9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90A40-9FD1-EC5D-9D0A-3EA6F8F2F652}"/>
              </a:ext>
            </a:extLst>
          </p:cNvPr>
          <p:cNvSpPr txBox="1"/>
          <p:nvPr/>
        </p:nvSpPr>
        <p:spPr>
          <a:xfrm>
            <a:off x="108011" y="3935258"/>
            <a:ext cx="43440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Questions?</a:t>
            </a:r>
            <a:endParaRPr lang="en-US" sz="1200" b="1" dirty="0"/>
          </a:p>
          <a:p>
            <a:r>
              <a:rPr lang="en-US" sz="1200" dirty="0"/>
              <a:t>Email: </a:t>
            </a:r>
            <a:r>
              <a:rPr lang="en-US" sz="1200" dirty="0">
                <a:hlinkClick r:id="rId4"/>
              </a:rPr>
              <a:t>kmgovind@umich.edu</a:t>
            </a:r>
            <a:endParaRPr lang="en-US" sz="1200" dirty="0"/>
          </a:p>
          <a:p>
            <a:r>
              <a:rPr lang="en-US" sz="1200" dirty="0" err="1"/>
              <a:t>Github</a:t>
            </a:r>
            <a:r>
              <a:rPr lang="en-US" sz="1200" dirty="0"/>
              <a:t>: </a:t>
            </a:r>
            <a:r>
              <a:rPr lang="en-US" sz="1200" dirty="0">
                <a:hlinkClick r:id="rId5"/>
              </a:rPr>
              <a:t>https://github.com/corelab-umich/OptimalRendezvous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18752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8653F-B704-B6B9-70AE-0EEF02B0E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94E89-3F4A-DD85-488D-ABF3AD20C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298" y="662152"/>
            <a:ext cx="3876047" cy="3846786"/>
          </a:xfrm>
        </p:spPr>
        <p:txBody>
          <a:bodyPr>
            <a:normAutofit fontScale="92500" lnSpcReduction="10000"/>
          </a:bodyPr>
          <a:lstStyle/>
          <a:p>
            <a:pPr marL="114300" indent="0" algn="ctr">
              <a:buNone/>
            </a:pPr>
            <a:r>
              <a:rPr lang="en-US" sz="2000" u="sng" dirty="0"/>
              <a:t>Scouting (host planning):</a:t>
            </a:r>
          </a:p>
          <a:p>
            <a:pPr marL="114300" indent="0">
              <a:buNone/>
            </a:pPr>
            <a:r>
              <a:rPr lang="en-US" sz="1600" dirty="0"/>
              <a:t>Coverage-maximizing planning:</a:t>
            </a:r>
          </a:p>
          <a:p>
            <a:pPr>
              <a:buFontTx/>
              <a:buChar char="-"/>
            </a:pPr>
            <a:r>
              <a:rPr lang="en-US" sz="900" dirty="0"/>
              <a:t>Govindarajan, Kavin, et al. "Coverage-maximizing solar-powered autonomous surface vehicle control for persistent gulf stream observation." 2022 American Control Conference (ACC). IEEE, 2022.</a:t>
            </a:r>
          </a:p>
          <a:p>
            <a:pPr>
              <a:buFontTx/>
              <a:buChar char="-"/>
            </a:pPr>
            <a:r>
              <a:rPr lang="en-US" sz="900" dirty="0"/>
              <a:t>Tan, Chee Sheng, </a:t>
            </a:r>
            <a:r>
              <a:rPr lang="en-US" sz="900" dirty="0" err="1"/>
              <a:t>Rosmiwati</a:t>
            </a:r>
            <a:r>
              <a:rPr lang="en-US" sz="900" dirty="0"/>
              <a:t> Mohd-Mokhtar, and Mohd Rizal Arshad. "A comprehensive review of coverage path planning in robotics using classical and heuristic algorithms." IEEE Access 9 (2021): 119310-119342.</a:t>
            </a:r>
          </a:p>
          <a:p>
            <a:pPr marL="114300" indent="0">
              <a:buNone/>
            </a:pPr>
            <a:endParaRPr lang="en-US" sz="900" dirty="0"/>
          </a:p>
          <a:p>
            <a:pPr marL="114300" indent="0">
              <a:lnSpc>
                <a:spcPct val="100000"/>
              </a:lnSpc>
              <a:buNone/>
            </a:pPr>
            <a:r>
              <a:rPr lang="en-US" sz="1600" dirty="0"/>
              <a:t>Information-driven planning:</a:t>
            </a:r>
          </a:p>
          <a:p>
            <a:pPr>
              <a:buFontTx/>
              <a:buChar char="-"/>
            </a:pPr>
            <a:r>
              <a:rPr lang="en-US" sz="900" dirty="0"/>
              <a:t>S. Bai, T. Shan, F. Chen, L. Liu, and B. </a:t>
            </a:r>
            <a:r>
              <a:rPr lang="en-US" sz="900" dirty="0" err="1"/>
              <a:t>Englot</a:t>
            </a:r>
            <a:r>
              <a:rPr lang="en-US" sz="900" dirty="0"/>
              <a:t>, “Information-driven path planning,” Current Robotics Reports, vol. 2, no. 2, pp. 177–188, 2021.sf</a:t>
            </a:r>
          </a:p>
          <a:p>
            <a:pPr>
              <a:buFontTx/>
              <a:buChar char="-"/>
            </a:pPr>
            <a:r>
              <a:rPr lang="en-US" sz="900" dirty="0"/>
              <a:t>G. A. Hollinger and G. S. </a:t>
            </a:r>
            <a:r>
              <a:rPr lang="en-US" sz="900" dirty="0" err="1"/>
              <a:t>Sukhatme</a:t>
            </a:r>
            <a:r>
              <a:rPr lang="en-US" sz="900" dirty="0"/>
              <a:t>, “Sampling-based motion planning for robotic information gathering.” in Robotics: Science and systems, vol. 3, no. 5, 2013, pp. 1–8.</a:t>
            </a:r>
          </a:p>
          <a:p>
            <a:pPr>
              <a:buFontTx/>
              <a:buChar char="-"/>
            </a:pPr>
            <a:r>
              <a:rPr lang="en-US" sz="900" dirty="0"/>
              <a:t>M. Popovic, J. Ott, J. </a:t>
            </a:r>
            <a:r>
              <a:rPr lang="en-US" sz="900" dirty="0" err="1"/>
              <a:t>Ruckin</a:t>
            </a:r>
            <a:r>
              <a:rPr lang="en-US" sz="900" dirty="0"/>
              <a:t>, and M. J. Kochenderfer, “Learning-based methods for adaptive informative path planning,” Robotics and Autonomous Systems, vol. 179, p. 104727, 2024.</a:t>
            </a:r>
          </a:p>
          <a:p>
            <a:pPr>
              <a:buFontTx/>
              <a:buChar char="-"/>
            </a:pPr>
            <a:r>
              <a:rPr lang="en-US" sz="900" dirty="0"/>
              <a:t>K. B. Naveed, D. Agrawal, C. Vermillion, and D. Panagou, “</a:t>
            </a:r>
            <a:r>
              <a:rPr lang="en-US" sz="900" dirty="0" err="1"/>
              <a:t>Eclares</a:t>
            </a:r>
            <a:r>
              <a:rPr lang="en-US" sz="900" dirty="0"/>
              <a:t>: Energy-aware clarity-driven ergodic search,” in 2024 IEEE International Conference on Robotics and Automation (ICRA). IEEE, 2024, pp. 14 326–14 332.</a:t>
            </a:r>
          </a:p>
          <a:p>
            <a:pPr marL="114300" indent="0">
              <a:buNone/>
            </a:pPr>
            <a:endParaRPr lang="en-US" sz="900" dirty="0"/>
          </a:p>
          <a:p>
            <a:pPr marL="114300" indent="0">
              <a:lnSpc>
                <a:spcPct val="110000"/>
              </a:lnSpc>
              <a:buNone/>
            </a:pPr>
            <a:r>
              <a:rPr lang="en-US" sz="1600" dirty="0"/>
              <a:t>Energy-aware persistent planning:</a:t>
            </a:r>
          </a:p>
          <a:p>
            <a:pPr>
              <a:buFontTx/>
              <a:buChar char="-"/>
            </a:pPr>
            <a:r>
              <a:rPr lang="en-US" sz="900" dirty="0"/>
              <a:t>K. M. Govindarajan, D. R. Agrawal, D. Panagou, and C. Vermillion, “Fusion of indirect methods and iterative learning for persistent velocity trajectory optimization of a sustainably powered autonomous surface vessel,” </a:t>
            </a:r>
            <a:r>
              <a:rPr lang="en-US" sz="900" dirty="0" err="1"/>
              <a:t>arXiv</a:t>
            </a:r>
            <a:r>
              <a:rPr lang="en-US" sz="900" dirty="0"/>
              <a:t> preprint arXiv:2503.10884, 2025.</a:t>
            </a:r>
          </a:p>
          <a:p>
            <a:pPr>
              <a:buFontTx/>
              <a:buChar char="-"/>
            </a:pPr>
            <a:r>
              <a:rPr lang="en-US" sz="900" dirty="0"/>
              <a:t>Govindarajan, Kavin M., et al. "Clarity-Driven Adaptive Mission Planning for a Solar-Powered Autonomous Surface Vessel.“ (Under review). Transactions on Control Systems Technology (TCST). IEEE, 2026.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78F99-67B1-E3CD-497C-BED4A0AFE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486806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 literature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E7548-3364-974D-6249-D26FD748DF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5</a:t>
            </a:fld>
            <a:endParaRPr lang="en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6DD02F-5EA5-72DF-1651-333564619AA6}"/>
              </a:ext>
            </a:extLst>
          </p:cNvPr>
          <p:cNvCxnSpPr/>
          <p:nvPr/>
        </p:nvCxnSpPr>
        <p:spPr>
          <a:xfrm>
            <a:off x="4572000" y="579863"/>
            <a:ext cx="0" cy="40293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B33A445-0F56-21F4-6741-A5380966A54B}"/>
              </a:ext>
            </a:extLst>
          </p:cNvPr>
          <p:cNvSpPr txBox="1">
            <a:spLocks/>
          </p:cNvSpPr>
          <p:nvPr/>
        </p:nvSpPr>
        <p:spPr>
          <a:xfrm>
            <a:off x="4802208" y="648357"/>
            <a:ext cx="3876047" cy="2152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 panose="020B0604020202020204" pitchFamily="34" charset="0"/>
              <a:buNone/>
            </a:pPr>
            <a:r>
              <a:rPr lang="en-US" sz="2000" u="sng" dirty="0"/>
              <a:t>Tip-servicing (agent planning):</a:t>
            </a:r>
          </a:p>
          <a:p>
            <a:pPr marL="114300" indent="0">
              <a:buFont typeface="Arial" panose="020B0604020202020204" pitchFamily="34" charset="0"/>
              <a:buNone/>
            </a:pPr>
            <a:r>
              <a:rPr lang="en-US" sz="1500" dirty="0"/>
              <a:t>Known task locations:</a:t>
            </a:r>
          </a:p>
          <a:p>
            <a:pPr>
              <a:buFontTx/>
              <a:buChar char="-"/>
            </a:pPr>
            <a:r>
              <a:rPr lang="en-US" sz="900" dirty="0"/>
              <a:t>F. Zeng, Z. Chen, J.-P. Clarke, and D. Goldsman, “Nested vehicle routing problem: Optimizing drone-truck surveillance operations,” Transportation Research Part C: Emerging Technologies, vol. 139, p. 103645, 2022.</a:t>
            </a:r>
          </a:p>
          <a:p>
            <a:pPr marL="114300" indent="0">
              <a:buNone/>
            </a:pPr>
            <a:r>
              <a:rPr lang="en-US" sz="1500" dirty="0"/>
              <a:t>Widely observable (e.g. space satellite):</a:t>
            </a:r>
          </a:p>
          <a:p>
            <a:pPr>
              <a:buFontTx/>
              <a:buChar char="-"/>
            </a:pPr>
            <a:r>
              <a:rPr lang="en-US" sz="900" dirty="0"/>
              <a:t>Cudzilo, Becky, K. C. Foley, and Chandler Smith. "The Ability of a Small Satellite Constellation to Tip and Cue Other Commercial Assets." (2012).</a:t>
            </a:r>
          </a:p>
          <a:p>
            <a:pPr>
              <a:buFontTx/>
              <a:buChar char="-"/>
            </a:pPr>
            <a:r>
              <a:rPr lang="en-US" sz="900" dirty="0"/>
              <a:t>Sung, </a:t>
            </a:r>
            <a:r>
              <a:rPr lang="en-US" sz="900" dirty="0" err="1"/>
              <a:t>Jinbong</a:t>
            </a:r>
            <a:r>
              <a:rPr lang="en-US" sz="900" dirty="0"/>
              <a:t>, et al. "Spaceborne SAR Antenna Development Status and Plans Suitable for Tip and Cue Monitoring." </a:t>
            </a:r>
            <a:r>
              <a:rPr lang="en-US" sz="900" i="1" dirty="0"/>
              <a:t>2024 International Symposium on Antennas and Propagation (ISAP)</a:t>
            </a:r>
            <a:r>
              <a:rPr lang="en-US" sz="900" dirty="0"/>
              <a:t>. IEEE, 2024.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985378-8A5C-F47E-9F8B-A697E4003BD6}"/>
              </a:ext>
            </a:extLst>
          </p:cNvPr>
          <p:cNvCxnSpPr>
            <a:cxnSpLocks/>
          </p:cNvCxnSpPr>
          <p:nvPr/>
        </p:nvCxnSpPr>
        <p:spPr>
          <a:xfrm flipH="1">
            <a:off x="4572000" y="2858814"/>
            <a:ext cx="4219903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E012DE3-77E5-7FCC-39EF-C16A862B9868}"/>
              </a:ext>
            </a:extLst>
          </p:cNvPr>
          <p:cNvSpPr txBox="1">
            <a:spLocks/>
          </p:cNvSpPr>
          <p:nvPr/>
        </p:nvSpPr>
        <p:spPr>
          <a:xfrm>
            <a:off x="4809429" y="2858814"/>
            <a:ext cx="3982473" cy="17079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Arial" panose="020B0604020202020204" pitchFamily="34" charset="0"/>
              <a:buNone/>
            </a:pPr>
            <a:r>
              <a:rPr lang="en-US" sz="2000" u="sng" dirty="0"/>
              <a:t>The gap:</a:t>
            </a:r>
          </a:p>
          <a:p>
            <a:r>
              <a:rPr lang="en-US" sz="1500" dirty="0"/>
              <a:t>Combined host + agent network</a:t>
            </a:r>
          </a:p>
          <a:p>
            <a:r>
              <a:rPr lang="en-US" sz="1500" dirty="0"/>
              <a:t>Information is only locally available</a:t>
            </a:r>
          </a:p>
          <a:p>
            <a:r>
              <a:rPr lang="en-US" sz="1500" dirty="0"/>
              <a:t>Rendezvous planning</a:t>
            </a:r>
          </a:p>
          <a:p>
            <a:pPr lvl="1"/>
            <a:r>
              <a:rPr lang="en-US" sz="1200" dirty="0"/>
              <a:t>Information objective</a:t>
            </a:r>
          </a:p>
          <a:p>
            <a:pPr lvl="1"/>
            <a:r>
              <a:rPr lang="en-US" sz="1200" dirty="0"/>
              <a:t>Energy awareness (persistence)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393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702B2-279C-D35C-E1CB-D7C275C4F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8F42B-1B6D-F7D6-5E28-37679743C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Concept of Operations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70B84-ED7F-AAF1-4E1F-3747A51F65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6</a:t>
            </a:fld>
            <a:endParaRPr lang="e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31325-6DB5-0A6D-64A9-B02AB37D8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37" y="1155997"/>
            <a:ext cx="4283463" cy="2711866"/>
          </a:xfrm>
          <a:prstGeom prst="rect">
            <a:avLst/>
          </a:prstGeom>
        </p:spPr>
      </p:pic>
      <p:pic>
        <p:nvPicPr>
          <p:cNvPr id="3" name="full_anim_1920_1080">
            <a:hlinkClick r:id="" action="ppaction://media"/>
            <a:extLst>
              <a:ext uri="{FF2B5EF4-FFF2-40B4-BE49-F238E27FC236}">
                <a16:creationId xmlns:a16="http://schemas.microsoft.com/office/drawing/2014/main" id="{6B163D94-FDA3-BA82-2F7B-7C9D655315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6169" y="1327716"/>
            <a:ext cx="4210539" cy="23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7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6C073-F614-FECF-7D91-081B51C5A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1E18F-A8C9-05C6-7BF1-97B040AD7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Docked Phase: Dynamics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66F6B3-12BA-C779-B21B-DFF917A0A6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7</a:t>
            </a:fld>
            <a:endParaRPr lang="en" dirty="0"/>
          </a:p>
        </p:txBody>
      </p:sp>
      <p:pic>
        <p:nvPicPr>
          <p:cNvPr id="18" name="Picture 17" descr="\documentclass{article}&#10;\usepackage{amsmath}&#10;\pagestyle{empty}&#10;\begin{document}&#10;&#10;\begin{align*}&#10;\dot{p}_{\mathrm{host}}(t) &amp;= u_{\mathrm{host}}(t)\\&#10;p_{\mathrm{agent}}(t) &amp;= p_{\mathrm{host}}(t)&#10;\end{align*}&#10;&#10;\end{document}" title="IguanaTex Picture Display">
            <a:extLst>
              <a:ext uri="{FF2B5EF4-FFF2-40B4-BE49-F238E27FC236}">
                <a16:creationId xmlns:a16="http://schemas.microsoft.com/office/drawing/2014/main" id="{63A619F6-CCA7-7297-6A00-82CED2A335D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5772" y="1196646"/>
            <a:ext cx="2043430" cy="644571"/>
          </a:xfrm>
          <a:prstGeom prst="rect">
            <a:avLst/>
          </a:prstGeom>
        </p:spPr>
      </p:pic>
      <p:pic>
        <p:nvPicPr>
          <p:cNvPr id="30" name="Picture 29" descr="\documentclass{article}&#10;\usepackage{amsmath}&#10;\pagestyle{empty}&#10;\begin{document}&#10;&#10;\begin{align*}&#10;\dot{b}_{\mathrm{host}}(t) &amp;= P_{\mathrm{in}}(t) - k_1 \lVert u_{\mathrm{host}}(t)\rVert^{3}\\&#10; &amp;- k_2 - \delta_{\mathrm{charge}} k_c(t) \\&#10;\dot{b}_{\mathrm{agent}}(t) &amp;= \delta_{\mathrm{charge}} k_c(t) \\&#10;\delta_{\mathrm{charge}} &amp;=&#10;\begin{cases}&#10;1, &amp; \text{when charging}, \\&#10;0, &amp; \text{otherwise}.&#10;\end{cases}&#10;\end{align*}&#10;&#10;\end{document}" title="IguanaTex Picture Display">
            <a:extLst>
              <a:ext uri="{FF2B5EF4-FFF2-40B4-BE49-F238E27FC236}">
                <a16:creationId xmlns:a16="http://schemas.microsoft.com/office/drawing/2014/main" id="{59CF7929-5F39-FC0B-8F6C-CFB9B0CA70E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6451" y="2522937"/>
            <a:ext cx="3561146" cy="1994664"/>
          </a:xfrm>
          <a:prstGeom prst="rect">
            <a:avLst/>
          </a:prstGeom>
        </p:spPr>
      </p:pic>
      <p:pic>
        <p:nvPicPr>
          <p:cNvPr id="26" name="Picture 25" descr="\documentclass{article}&#10;\usepackage{amsmath}&#10;\usepackage{mathtools}&#10;\pagestyle{empty}&#10;\begin{document}&#10;&#10;\begin{align*}&#10;p &amp;\coloneqq \text{position}\\&#10;u &amp;\coloneqq \text{velocity}\\&#10;b &amp;\coloneqq \text{state of charge}\\&#10;P_{in} &amp;\coloneqq \text{power input}\\&#10;k_1 &amp;\coloneqq \text{mobility constant}\\&#10;k_2 &amp;\coloneqq \text{hotel load}\\&#10;k_c &amp;\coloneqq \text{charge rate}&#10;\end{align*}&#10;&#10;&#10;\end{document}" title="IguanaTex Picture Display">
            <a:extLst>
              <a:ext uri="{FF2B5EF4-FFF2-40B4-BE49-F238E27FC236}">
                <a16:creationId xmlns:a16="http://schemas.microsoft.com/office/drawing/2014/main" id="{2C658389-C199-0066-4659-13FEEACCD35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109125" y="2648533"/>
            <a:ext cx="1892850" cy="1767739"/>
          </a:xfrm>
          <a:prstGeom prst="rect">
            <a:avLst/>
          </a:prstGeom>
        </p:spPr>
      </p:pic>
      <p:pic>
        <p:nvPicPr>
          <p:cNvPr id="3" name="docked_path_anim_1920_1080">
            <a:hlinkClick r:id="" action="ppaction://media"/>
            <a:extLst>
              <a:ext uri="{FF2B5EF4-FFF2-40B4-BE49-F238E27FC236}">
                <a16:creationId xmlns:a16="http://schemas.microsoft.com/office/drawing/2014/main" id="{D296AD88-981D-FC61-3001-A522DB38D58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01542" y="319267"/>
            <a:ext cx="3606183" cy="202847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9C667E1-9F67-612E-3B55-7F5DEDC08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25899"/>
            <a:ext cx="4254160" cy="3942975"/>
          </a:xfrm>
        </p:spPr>
        <p:txBody>
          <a:bodyPr/>
          <a:lstStyle/>
          <a:p>
            <a:pPr marL="114300" indent="0">
              <a:buNone/>
            </a:pPr>
            <a:r>
              <a:rPr lang="en-US" sz="2400" dirty="0"/>
              <a:t>Agent and host move together:</a:t>
            </a:r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r>
              <a:rPr lang="en-US" sz="2400" dirty="0"/>
              <a:t>Host can charge the agent:</a:t>
            </a:r>
          </a:p>
          <a:p>
            <a:pPr marL="114300" indent="0">
              <a:buNone/>
            </a:pPr>
            <a:endParaRPr lang="en-US" sz="2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9EFBFC-D9C6-26CD-9204-AD3E2033A2C4}"/>
              </a:ext>
            </a:extLst>
          </p:cNvPr>
          <p:cNvCxnSpPr>
            <a:cxnSpLocks/>
          </p:cNvCxnSpPr>
          <p:nvPr/>
        </p:nvCxnSpPr>
        <p:spPr>
          <a:xfrm>
            <a:off x="1706086" y="2856752"/>
            <a:ext cx="60680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DE2FF2-574E-BB07-AC46-68A568B15A48}"/>
              </a:ext>
            </a:extLst>
          </p:cNvPr>
          <p:cNvCxnSpPr>
            <a:cxnSpLocks/>
          </p:cNvCxnSpPr>
          <p:nvPr/>
        </p:nvCxnSpPr>
        <p:spPr>
          <a:xfrm>
            <a:off x="2637087" y="2856752"/>
            <a:ext cx="1309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8C7AA6-52E4-1E34-F1A1-1CBBBB66F533}"/>
              </a:ext>
            </a:extLst>
          </p:cNvPr>
          <p:cNvCxnSpPr>
            <a:cxnSpLocks/>
          </p:cNvCxnSpPr>
          <p:nvPr/>
        </p:nvCxnSpPr>
        <p:spPr>
          <a:xfrm>
            <a:off x="1408923" y="3260164"/>
            <a:ext cx="20634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EC0380-2889-409D-EDDD-F994D83AE8CD}"/>
              </a:ext>
            </a:extLst>
          </p:cNvPr>
          <p:cNvCxnSpPr>
            <a:cxnSpLocks/>
          </p:cNvCxnSpPr>
          <p:nvPr/>
        </p:nvCxnSpPr>
        <p:spPr>
          <a:xfrm>
            <a:off x="1706086" y="3684493"/>
            <a:ext cx="117311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39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FD62C-590B-8519-A02C-B49F51C33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E9A7E05-0608-C0E2-BD66-D3FC08864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625899"/>
            <a:ext cx="9129956" cy="3942975"/>
          </a:xfrm>
        </p:spPr>
        <p:txBody>
          <a:bodyPr/>
          <a:lstStyle/>
          <a:p>
            <a:pPr marL="114300" indent="0">
              <a:buNone/>
            </a:pPr>
            <a:r>
              <a:rPr lang="en-US" sz="2400" dirty="0"/>
              <a:t>Clarity [1] measures the host’s quality of information:</a:t>
            </a:r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r>
              <a:rPr lang="en-US" sz="2400" dirty="0"/>
              <a:t>Given a target clarity distribution, plan path using ergodic control:</a:t>
            </a:r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EC4C14-365A-693C-B9E0-208B58E13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Docked Phase: Clarity-driven Ergodic Planning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C40F2-B654-CDF0-7941-2AD32E7960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8</a:t>
            </a:fld>
            <a:endParaRPr lang="en" dirty="0"/>
          </a:p>
        </p:txBody>
      </p:sp>
      <p:pic>
        <p:nvPicPr>
          <p:cNvPr id="13" name="Picture 12" descr="\documentclass{article}&#10;\usepackage{amsmath}&#10;\pagestyle{empty}&#10;\begin{document}&#10;&#10;\begin{align*}&#10;q(t,p) &amp;\in [0,1]\\&#10;q(t_0,p) &amp;= 0\\&#10;\end{align*}&#10;&#10;\end{document}" title="IguanaTex Picture Display">
            <a:extLst>
              <a:ext uri="{FF2B5EF4-FFF2-40B4-BE49-F238E27FC236}">
                <a16:creationId xmlns:a16="http://schemas.microsoft.com/office/drawing/2014/main" id="{C997C3D2-5629-EBA4-03C7-78015C2A49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59208" y="1152147"/>
            <a:ext cx="1539048" cy="633905"/>
          </a:xfrm>
          <a:prstGeom prst="rect">
            <a:avLst/>
          </a:prstGeom>
        </p:spPr>
      </p:pic>
      <p:pic>
        <p:nvPicPr>
          <p:cNvPr id="21" name="Picture 20" descr="\documentclass{article}&#10;\usepackage{amsmath}&#10;\usepackage{mathtools}&#10;\pagestyle{empty}&#10;\begin{document}&#10;&#10;\begin{align*}&#10;p &amp;\coloneqq \text{position}\\&#10;t &amp;\coloneqq \text{time}\\&#10;r_{\mathrm{sensing}} &amp;\coloneqq \text{sensing radius}\\&#10;k_5 &amp;\coloneqq \text{info loss constant}&#10;\end{align*}&#10;&#10;&#10;\end{document}" title="IguanaTex Picture Display">
            <a:extLst>
              <a:ext uri="{FF2B5EF4-FFF2-40B4-BE49-F238E27FC236}">
                <a16:creationId xmlns:a16="http://schemas.microsoft.com/office/drawing/2014/main" id="{EE9D99F7-CB29-9F5D-E5A1-AC99A19127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85981" y="831538"/>
            <a:ext cx="2158172" cy="954514"/>
          </a:xfrm>
          <a:prstGeom prst="rect">
            <a:avLst/>
          </a:prstGeom>
        </p:spPr>
      </p:pic>
      <p:pic>
        <p:nvPicPr>
          <p:cNvPr id="16" name="Picture 15" descr="\documentclass{article}&#10;\usepackage{amsmath}&#10;\pagestyle{empty}&#10;\begin{document}&#10;&#10;\begin{align*}&#10;\begin{cases}&#10;        q(t, p) = 1 &amp; \text{if } \lVert p - p_\text{host}(t) \rVert \leq r_\text{sensing}, \\&#10;        \frac{\partial q}{\partial t}(t, p) = -k_5 &amp; \text{otherwise.}&#10;    \end{cases}&#10;\end{align*}&#10;&#10;\end{document}" title="IguanaTex Picture Display">
            <a:extLst>
              <a:ext uri="{FF2B5EF4-FFF2-40B4-BE49-F238E27FC236}">
                <a16:creationId xmlns:a16="http://schemas.microsoft.com/office/drawing/2014/main" id="{1E6F3753-0D20-F24D-35DC-ABA823F7542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194816" y="1089787"/>
            <a:ext cx="4473997" cy="696265"/>
          </a:xfrm>
          <a:prstGeom prst="rect">
            <a:avLst/>
          </a:prstGeom>
        </p:spPr>
      </p:pic>
      <p:pic>
        <p:nvPicPr>
          <p:cNvPr id="23" name="peaks_coverage_controller_test">
            <a:hlinkClick r:id="" action="ppaction://media"/>
            <a:extLst>
              <a:ext uri="{FF2B5EF4-FFF2-40B4-BE49-F238E27FC236}">
                <a16:creationId xmlns:a16="http://schemas.microsoft.com/office/drawing/2014/main" id="{235ABE92-9208-F413-A74C-354F164D1420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17111" y="2451696"/>
            <a:ext cx="3175766" cy="2117177"/>
          </a:xfrm>
          <a:prstGeom prst="rect">
            <a:avLst/>
          </a:prstGeom>
        </p:spPr>
      </p:pic>
      <p:pic>
        <p:nvPicPr>
          <p:cNvPr id="24" name="uniform_coverage_controller_test">
            <a:hlinkClick r:id="" action="ppaction://media"/>
            <a:extLst>
              <a:ext uri="{FF2B5EF4-FFF2-40B4-BE49-F238E27FC236}">
                <a16:creationId xmlns:a16="http://schemas.microsoft.com/office/drawing/2014/main" id="{C858C216-E159-EBB3-EB42-A289203B5A3C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8280" y="2443710"/>
            <a:ext cx="3298886" cy="2199257"/>
          </a:xfrm>
          <a:prstGeom prst="rect">
            <a:avLst/>
          </a:prstGeom>
        </p:spPr>
      </p:pic>
      <p:sp>
        <p:nvSpPr>
          <p:cNvPr id="3" name="Google Shape;125;p19">
            <a:extLst>
              <a:ext uri="{FF2B5EF4-FFF2-40B4-BE49-F238E27FC236}">
                <a16:creationId xmlns:a16="http://schemas.microsoft.com/office/drawing/2014/main" id="{4655DE1C-C134-5D2B-6012-89F964EC4CC2}"/>
              </a:ext>
            </a:extLst>
          </p:cNvPr>
          <p:cNvSpPr txBox="1"/>
          <p:nvPr/>
        </p:nvSpPr>
        <p:spPr>
          <a:xfrm>
            <a:off x="581714" y="4713838"/>
            <a:ext cx="6190561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" sz="600" dirty="0">
                <a:solidFill>
                  <a:schemeClr val="bg1"/>
                </a:solidFill>
              </a:rPr>
              <a:t>[1] </a:t>
            </a:r>
            <a:r>
              <a:rPr lang="en-US" sz="800" dirty="0">
                <a:solidFill>
                  <a:schemeClr val="bg1"/>
                </a:solidFill>
              </a:rPr>
              <a:t>Agrawal, Devansh R., and Dimitra Panagou. "Sensor-based planning and control for robotic systems: Introducing clarity and perceivability." </a:t>
            </a:r>
            <a:r>
              <a:rPr lang="en-US" sz="800" i="1" dirty="0">
                <a:solidFill>
                  <a:schemeClr val="bg1"/>
                </a:solidFill>
              </a:rPr>
              <a:t>IEEE Control Systems Letters</a:t>
            </a:r>
            <a:r>
              <a:rPr lang="en-US" sz="800" dirty="0">
                <a:solidFill>
                  <a:schemeClr val="bg1"/>
                </a:solidFill>
              </a:rPr>
              <a:t> 7 (2023): 2623-2628.</a:t>
            </a:r>
            <a:r>
              <a:rPr lang="en" sz="6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218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C2420-E4E9-5E96-E933-DC3FA2CE0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FC32F-9487-08D3-59B4-AD0B0EB92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987888"/>
          </a:xfrm>
        </p:spPr>
        <p:txBody>
          <a:bodyPr>
            <a:normAutofit/>
          </a:bodyPr>
          <a:lstStyle/>
          <a:p>
            <a:r>
              <a:rPr lang="en-US" dirty="0"/>
              <a:t>Concept of Operations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3B10B-706A-9025-8443-DD7BD827B7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fld id="{00000000-1234-1234-1234-123412341234}" type="slidenum">
              <a:rPr lang="en" smtClean="0"/>
              <a:pPr algn="r"/>
              <a:t>9</a:t>
            </a:fld>
            <a:endParaRPr lang="e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154A5-C0A2-4046-40FB-3D87BFAA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398" y="495869"/>
            <a:ext cx="6495204" cy="411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798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17.2103"/>
  <p:tag name="ORIGINALWIDTH" val=" 1005.624"/>
  <p:tag name="OUTPUTTYPE" val="PNG"/>
  <p:tag name="IGUANATEXVERSION" val="162"/>
  <p:tag name="LATEXADDIN" val="\documentclass{article}&#10;\usepackage{amsmath}&#10;\pagestyle{empty}&#10;\begin{document}&#10;&#10;\begin{align*}&#10;\dot{p}_{\mathrm{host}}(t) &amp;= u_{\mathrm{host}}(t)\\&#10;p_{\mathrm{agent}}(t) &amp;= p_{\mathrm{host}}(t)&#10;\end{align*}&#10;&#10;\end{document}"/>
  <p:tag name="IGUANATEXSIZE" val="20"/>
  <p:tag name="IGUANATEXCURSOR" val="194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866.1417"/>
  <p:tag name="ORIGINALWIDTH" val=" 1390.326"/>
  <p:tag name="OUTPUTTYPE" val="PNG"/>
  <p:tag name="IGUANATEXVERSION" val="162"/>
  <p:tag name="LATEXADDIN" val="\documentclass{article}&#10;\usepackage{amsmath}&#10;\usepackage{mathtools}&#10;\pagestyle{empty}&#10;\begin{document}&#10;&#10;\begin{align*}&#10;p &amp;\coloneqq \text{position}\\&#10;t &amp;\coloneqq \text{time}\\&#10;\mathcal{D} &amp;\coloneqq \text{mission domain}\\&#10;P_{in} &amp;\coloneqq \text{power input}\\&#10;\lambda_{tip} &amp;\coloneqq \text{tip rate parameter}&#10;\end{align*}&#10;&#10;&#10;\end{document}"/>
  <p:tag name="IGUANATEXSIZE" val="20"/>
  <p:tag name="IGUANATEXCURSOR" val="312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00.225"/>
  <p:tag name="ORIGINALWIDTH" val=" 2097.488"/>
  <p:tag name="OUTPUTTYPE" val="PNG"/>
  <p:tag name="IGUANATEXVERSION" val="162"/>
  <p:tag name="LATEXADDIN" val="\documentclass{article}&#10;\usepackage{amsmath}&#10;\pagestyle{empty}&#10;\begin{document}&#10;&#10;\begin{equation*}&#10;\max_{p_{r},\, b_{r},\, v_{\mathrm{agent}}} &#10;\; R &#10;= \omega R_{\mathrm{agent}} + (1 - \omega) R_{\mathrm{host}}&#10;\end{equation*}&#10;&#10;&#10;\end{document}"/>
  <p:tag name="IGUANATEXSIZE" val="20"/>
  <p:tag name="IGUANATEXCURSOR" val="226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8.4665"/>
  <p:tag name="ORIGINALWIDTH" val=" 1858.268"/>
  <p:tag name="OUTPUTTYPE" val="PNG"/>
  <p:tag name="IGUANATEXVERSION" val="162"/>
  <p:tag name="LATEXADDIN" val="\documentclass{article}&#10;\usepackage{amsmath}&#10;\pagestyle{empty}&#10;\begin{document}&#10;&#10;\begin{align*}&#10;R_{\mathrm{agent}} &amp;= \frac{t_{\mathrm{agent,return}} - t_{\mathrm{agent,service}}}{t_{\mathrm{final}}}&#10;\end{align*}&#10;&#10;&#10;\end{document}"/>
  <p:tag name="IGUANATEXSIZE" val="20"/>
  <p:tag name="IGUANATEXCURSOR" val="199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704.162"/>
  <p:tag name="ORIGINALWIDTH" val=" 2066.742"/>
  <p:tag name="OUTPUTTYPE" val="PNG"/>
  <p:tag name="IGUANATEXVERSION" val="162"/>
  <p:tag name="LATEXADDIN" val="\documentclass{article}&#10;\usepackage{amsmath}&#10;\usepackage{mathtools}&#10;\pagestyle{empty}&#10;\begin{document}&#10;&#10;\begin{align*}&#10;p_r &amp;\coloneqq \text{rendezvous position}\\&#10;b_r &amp;\coloneqq \text{agent SOC to return at}\\&#10;v_{\mathrm{agent}} &amp;\coloneqq \text{agent speed}\\&#10;t_{\mathrm{rendezvous}} &amp;\coloneqq \text{rendezvous time} \\[6pt]&#10;q_{\mathrm{avg}} &amp;\coloneqq \text{avg.\ host score} \\[6pt]&#10;q^*_{\mathrm{avg}} &amp;\coloneqq \text{baseline host score} \\[6pt]&#10;R_{\mathrm{agent}} &amp;\coloneqq \text{agent reward} \\[6pt]&#10;t_{\mathrm{agent,return}} &amp;\coloneqq \text{agent return time} \\[6pt]&#10;t_{\mathrm{final}} &amp;\coloneqq \text{mission end time} \\[6pt]&#10;R_{\mathrm{host}} &amp;\coloneqq \text{host reward} \\[6pt]&#10;t_{\mathrm{agent,service}} &amp;\coloneqq \text{agent service time}\\&#10;\omega &amp;\coloneqq \text{weight}&#10;\end{align*}&#10;&#10;\end{document}&#10;"/>
  <p:tag name="IGUANATEXSIZE" val="20"/>
  <p:tag name="IGUANATEXCURSOR" val="206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68.4665"/>
  <p:tag name="ORIGINALWIDTH" val=" 1909.261"/>
  <p:tag name="OUTPUTTYPE" val="PNG"/>
  <p:tag name="IGUANATEXVERSION" val="162"/>
  <p:tag name="LATEXADDIN" val="\documentclass{article}&#10;\usepackage{amsmath}&#10;\pagestyle{empty}&#10;\begin{document}&#10;&#10;\begin{align*}&#10;R_{\mathrm{host}}  &amp;= \exp\!\left(q_{\mathrm{avg}} - q^{*}_{\mathrm{avg}}\right)\, &#10;                      \frac{t_{\mathrm{rendezvous}}}{t_{\mathrm{final}}}&#10;\end{align*}&#10;&#10;&#10;\end{document}"/>
  <p:tag name="IGUANATEXSIZE" val="20"/>
  <p:tag name="IGUANATEXCURSOR" val="96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35.958"/>
  <p:tag name="ORIGINALWIDTH" val=" 2004.5"/>
  <p:tag name="OUTPUTTYPE" val="PNG"/>
  <p:tag name="IGUANATEXVERSION" val="162"/>
  <p:tag name="LATEXADDIN" val="\documentclass{article}&#10;\usepackage{amsmath}&#10;\pagestyle{empty}&#10;\begin{document}&#10;&#10;\begin{align*}&#10;\dot{p}_{\mathrm{host}}(t) &amp;= u_{\mathrm{host}}(t)\\&#10;\dot{b}_{\mathrm{host}}(t) &amp;= P_{in}(t) - k_1 \lVert u_{\mathrm{host}}(t) \rVert^3 - k_2&#10;\end{align*}&#10;&#10;\end{document}"/>
  <p:tag name="IGUANATEXSIZE" val="20"/>
  <p:tag name="IGUANATEXCURSOR" val="175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59.4301"/>
  <p:tag name="ORIGINALWIDTH" val=" 2764.904"/>
  <p:tag name="OUTPUTTYPE" val="PNG"/>
  <p:tag name="IGUANATEXVERSION" val="162"/>
  <p:tag name="LATEXADDIN" val="\documentclass{article}&#10;\usepackage{amsmath}&#10;\usepackage{mathtools}&#10;\pagestyle{empty}&#10;\begin{document}&#10;&#10;\begin{align*}&#10;\begin{array}{ll}&#10;p \coloneqq \text{position} &amp;&#10;k_1 \coloneqq \text{host mobility constant} \\&#10;u \coloneqq \text{velocity} &amp;&#10;k_2 \coloneqq \text{host hotel load} \\&#10;b \coloneqq \text{state of charge} &amp;&#10;k_3 \coloneqq \text{agent mobility constant} \\&#10;P_{in} \coloneqq \text{power input} &amp;&#10;k_4 \coloneqq \text{agent hotel load}&#10;\end{array}&#10;\end{align*}&#10;&#10;&#10;\end{document}"/>
  <p:tag name="IGUANATEXSIZE" val="20"/>
  <p:tag name="IGUANATEXCURSOR" val="469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41.2073"/>
  <p:tag name="ORIGINALWIDTH" val=" 1679.04"/>
  <p:tag name="OUTPUTTYPE" val="PNG"/>
  <p:tag name="IGUANATEXVERSION" val="162"/>
  <p:tag name="LATEXADDIN" val="\documentclass{article}&#10;\usepackage{amsmath}&#10;\pagestyle{empty}&#10;\begin{document}&#10;&#10;\begin{align*}&#10;\dot{p}_{\mathrm{agent}}(t) &amp;= u_{\mathrm{agent}}(t)\\&#10;\dot{b}_{\mathrm{agent}}(t) &amp;= - k_3 \lVert u_{\mathrm{host}}(t) \rVert^3 - k_4&#10;\end{align*}&#10;&#10;\end{document}"/>
  <p:tag name="IGUANATEXSIZE" val="20"/>
  <p:tag name="IGUANATEXCURSOR" val="230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17.2103"/>
  <p:tag name="ORIGINALWIDTH" val=" 1005.624"/>
  <p:tag name="OUTPUTTYPE" val="PNG"/>
  <p:tag name="IGUANATEXVERSION" val="162"/>
  <p:tag name="LATEXADDIN" val="\documentclass{article}&#10;\usepackage{amsmath}&#10;\pagestyle{empty}&#10;\begin{document}&#10;&#10;\begin{align*}&#10;\dot{p}_{\mathrm{host}}(t) &amp;= u_{\mathrm{host}}(t)\\&#10;p_{\mathrm{agent}}(t) &amp;= p_{\mathrm{host}}(t)&#10;\end{align*}&#10;&#10;\end{document}"/>
  <p:tag name="IGUANATEXSIZE" val="20"/>
  <p:tag name="IGUANATEXCURSOR" val="194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81.6273"/>
  <p:tag name="ORIGINALWIDTH" val=" 1752.531"/>
  <p:tag name="OUTPUTTYPE" val="PNG"/>
  <p:tag name="IGUANATEXVERSION" val="162"/>
  <p:tag name="LATEXADDIN" val="\documentclass{article}&#10;\usepackage{amsmath}&#10;\pagestyle{empty}&#10;\begin{document}&#10;&#10;\begin{align*}&#10;\dot{b}_{\mathrm{host}}(t) &amp;= P_{\mathrm{in}}(t) - k_1 \lVert u_{\mathrm{host}}(t)\rVert^{3}\\&#10; &amp;- k_2 - \delta_{\mathrm{charge}} k_c(t) \\&#10;\dot{b}_{\mathrm{agent}}(t) &amp;= \delta_{\mathrm{charge}} k_c(t) \\&#10;\delta_{\mathrm{charge}} &amp;=&#10;\begin{cases}&#10;1, &amp; \text{when charging}, \\&#10;0, &amp; \text{otherwise}.&#10;\end{cases}&#10;\end{align*}&#10;&#10;\end{document}"/>
  <p:tag name="IGUANATEXSIZE" val="20"/>
  <p:tag name="IGUANATEXCURSOR" val="193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981.6273"/>
  <p:tag name="ORIGINALWIDTH" val=" 1752.531"/>
  <p:tag name="OUTPUTTYPE" val="PNG"/>
  <p:tag name="IGUANATEXVERSION" val="162"/>
  <p:tag name="LATEXADDIN" val="\documentclass{article}&#10;\usepackage{amsmath}&#10;\pagestyle{empty}&#10;\begin{document}&#10;&#10;\begin{align*}&#10;\dot{b}_{\mathrm{host}}(t) &amp;= P_{\mathrm{in}}(t) - k_1 \lVert u_{\mathrm{host}}(t)\rVert^{3}\\&#10; &amp;- k_2 - \delta_{\mathrm{charge}} k_c(t) \\&#10;\dot{b}_{\mathrm{agent}}(t) &amp;= \delta_{\mathrm{charge}} k_c(t) \\&#10;\delta_{\mathrm{charge}} &amp;=&#10;\begin{cases}&#10;1, &amp; \text{when charging}, \\&#10;0, &amp; \text{otherwise}.&#10;\end{cases}&#10;\end{align*}&#10;&#10;\end{document}"/>
  <p:tag name="IGUANATEXSIZE" val="20"/>
  <p:tag name="IGUANATEXCURSOR" val="193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29.096"/>
  <p:tag name="ORIGINALWIDTH" val=" 1316.086"/>
  <p:tag name="OUTPUTTYPE" val="PNG"/>
  <p:tag name="IGUANATEXVERSION" val="162"/>
  <p:tag name="LATEXADDIN" val="\documentclass{article}&#10;\usepackage{amsmath}&#10;\usepackage{mathtools}&#10;\pagestyle{empty}&#10;\begin{document}&#10;&#10;\begin{align*}&#10;p &amp;\coloneqq \text{position}\\&#10;u &amp;\coloneqq \text{velocity}\\&#10;b &amp;\coloneqq \text{state of charge}\\&#10;P_{in} &amp;\coloneqq \text{power input}\\&#10;k_1 &amp;\coloneqq \text{mobility constant}\\&#10;k_2 &amp;\coloneqq \text{hotel load}\\&#10;k_c &amp;\coloneqq \text{charge rate}&#10;\end{align*}&#10;&#10;&#10;\end{document}"/>
  <p:tag name="IGUANATEXSIZE" val="20"/>
  <p:tag name="IGUANATEXCURSOR" val="368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061.117"/>
  <p:tag name="ORIGINALWIDTH" val=" 1921.26"/>
  <p:tag name="OUTPUTTYPE" val="PNG"/>
  <p:tag name="IGUANATEXVERSION" val="162"/>
  <p:tag name="LATEXADDIN" val="\documentclass{article}&#10;\usepackage{amsmath}&#10;\usepackage{mathtools}&#10;\pagestyle{empty}&#10;\begin{document}&#10;&#10;\begin{align*}&#10;u &amp;\coloneqq \text{speed}\\&#10;t &amp;\coloneqq \text{time}\\&#10;b &amp;\coloneqq \text{state of charge}\\&#10;P_{in} &amp;\coloneqq \text{power input}\\&#10;k_h = 10 W &amp;\coloneqq \text{hotel load}\\&#10;k_m = 83 kg \cdot m^{-1} &amp;\coloneqq \text{motor constant}&#10;\end{align*}&#10;&#10;&#10;\end{document}"/>
  <p:tag name="IGUANATEXSIZE" val="20"/>
  <p:tag name="IGUANATEXCURSOR" val="317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7.7315"/>
  <p:tag name="ORIGINALWIDTH" val=" 1390.326"/>
  <p:tag name="OUTPUTTYPE" val="PNG"/>
  <p:tag name="IGUANATEXVERSION" val="162"/>
  <p:tag name="LATEXADDIN" val="\documentclass{article}&#10;\usepackage{amsmath}&#10;\pagestyle{empty}&#10;\begin{document}&#10;&#10;&#10;\begin{align*}&#10;\dot{b} &amp;= P_{in}(t)-k_{h}-k_{m}u(t)^{3}\\&#10;\end{align*}&#10;&#10;\end{document}"/>
  <p:tag name="IGUANATEXSIZE" val="20"/>
  <p:tag name="IGUANATEXCURSOR" val="139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0.4837"/>
  <p:tag name="ORIGINALWIDTH" val=" 1628.047"/>
  <p:tag name="OUTPUTTYPE" val="PNG"/>
  <p:tag name="IGUANATEXVERSION" val="162"/>
  <p:tag name="LATEXADDIN" val="\documentclass{article}&#10;\usepackage{amsmath}&#10;\pagestyle{empty}&#10;\begin{document}&#10;&#10;&#10;\begin{align*}&#10;b(t) &amp;\in [b_{min}, b_{max}], \quad t\in[0, t_f]\\&#10;\end{align*}&#10;&#10;\end{document}"/>
  <p:tag name="IGUANATEXSIZE" val="20"/>
  <p:tag name="IGUANATEXCURSOR" val="147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0.4837"/>
  <p:tag name="ORIGINALWIDTH" val=" 1684.289"/>
  <p:tag name="OUTPUTTYPE" val="PNG"/>
  <p:tag name="IGUANATEXVERSION" val="162"/>
  <p:tag name="LATEXADDIN" val="\documentclass{article}&#10;\usepackage{amsmath}&#10;\pagestyle{empty}&#10;\begin{document}&#10;&#10;&#10;\begin{align*}&#10;u(t) &amp;\in [u_{min}, u_{max}], \quad t\in[0,t_f]\\&#10;\end{align*}&#10;&#10;\end{document}"/>
  <p:tag name="IGUANATEXSIZE" val="20"/>
  <p:tag name="IGUANATEXCURSOR" val="96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229.096"/>
  <p:tag name="ORIGINALWIDTH" val=" 1316.086"/>
  <p:tag name="OUTPUTTYPE" val="PNG"/>
  <p:tag name="IGUANATEXVERSION" val="162"/>
  <p:tag name="LATEXADDIN" val="\documentclass{article}&#10;\usepackage{amsmath}&#10;\usepackage{mathtools}&#10;\pagestyle{empty}&#10;\begin{document}&#10;&#10;\begin{align*}&#10;p &amp;\coloneqq \text{position}\\&#10;u &amp;\coloneqq \text{velocity}\\&#10;b &amp;\coloneqq \text{state of charge}\\&#10;P_{in} &amp;\coloneqq \text{power input}\\&#10;k_1 &amp;\coloneqq \text{mobility constant}\\&#10;k_2 &amp;\coloneqq \text{hotel load}\\&#10;k_c &amp;\coloneqq \text{charge rate}&#10;\end{align*}&#10;&#10;&#10;\end{document}"/>
  <p:tag name="IGUANATEXSIZE" val="20"/>
  <p:tag name="IGUANATEXCURSOR" val="368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11.961"/>
  <p:tag name="ORIGINALWIDTH" val=" 757.4053"/>
  <p:tag name="OUTPUTTYPE" val="PNG"/>
  <p:tag name="IGUANATEXVERSION" val="162"/>
  <p:tag name="LATEXADDIN" val="\documentclass{article}&#10;\usepackage{amsmath}&#10;\pagestyle{empty}&#10;\begin{document}&#10;&#10;\begin{align*}&#10;q(t,p) &amp;\in [0,1]\\&#10;q(t_0,p) &amp;= 0\\&#10;\end{align*}&#10;&#10;\end{document}"/>
  <p:tag name="IGUANATEXSIZE" val="20"/>
  <p:tag name="IGUANATEXCURSOR" val="131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663.667"/>
  <p:tag name="ORIGINALWIDTH" val=" 1500.563"/>
  <p:tag name="OUTPUTTYPE" val="PNG"/>
  <p:tag name="IGUANATEXVERSION" val="162"/>
  <p:tag name="LATEXADDIN" val="\documentclass{article}&#10;\usepackage{amsmath}&#10;\usepackage{mathtools}&#10;\pagestyle{empty}&#10;\begin{document}&#10;&#10;\begin{align*}&#10;p &amp;\coloneqq \text{position}\\&#10;t &amp;\coloneqq \text{time}\\&#10;r_{\mathrm{sensing}} &amp;\coloneqq \text{sensing radius}\\&#10;k_5 &amp;\coloneqq \text{info loss constant}&#10;\end{align*}&#10;&#10;&#10;\end{document}"/>
  <p:tag name="IGUANATEXSIZE" val="20"/>
  <p:tag name="IGUANATEXCURSOR" val="232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73.4533"/>
  <p:tag name="ORIGINALWIDTH" val=" 2399.7"/>
  <p:tag name="OUTPUTTYPE" val="PNG"/>
  <p:tag name="IGUANATEXVERSION" val="162"/>
  <p:tag name="LATEXADDIN" val="\documentclass{article}&#10;\usepackage{amsmath}&#10;\pagestyle{empty}&#10;\begin{document}&#10;&#10;\begin{align*}&#10;\begin{cases}&#10;        q(t, p) = 1 &amp; \text{if } \lVert p - p_\text{host}(t) \rVert \leq r_\text{sensing}, \\&#10;        \frac{\partial q}{\partial t}(t, p) = -k_5 &amp; \text{otherwise.}&#10;    \end{cases}&#10;\end{align*}&#10;&#10;\end{document}"/>
  <p:tag name="IGUANATEXSIZE" val="20"/>
  <p:tag name="IGUANATEXCURSOR" val="305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24.222"/>
  <p:tag name="ORIGINALWIDTH" val=" 1182.602"/>
  <p:tag name="OUTPUTTYPE" val="PNG"/>
  <p:tag name="IGUANATEXVERSION" val="162"/>
  <p:tag name="LATEXADDIN" val="\documentclass{article}&#10;\usepackage{amsmath}&#10;\pagestyle{empty}&#10;\begin{document}&#10;&#10;\begin{equation*}&#10;E_k = \left(p_{k}^{\mathrm{tip}}, [t_{1,k}, t_{2,k}] \right)&#10;\end{equation*}&#10;&#10;\end{document}"/>
  <p:tag name="IGUANATEXSIZE" val="24"/>
  <p:tag name="IGUANATEXCURSOR" val="175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6.7304"/>
  <p:tag name="ORIGINALWIDTH" val=" 1358.83"/>
  <p:tag name="OUTPUTTYPE" val="PNG"/>
  <p:tag name="IGUANATEXVERSION" val="162"/>
  <p:tag name="LATEXADDIN" val="\documentclass{article} &#10;\usepackage{amsmath}&#10;\usepackage{amssymb} &#10;\pagestyle{empty} &#10;&#10;&#10;\begin{document} &#10;\begin{equation*} &#10;p_{k}^{\mathrm{tip}} \sim Unif(\mathcal{D}) \quad \mathcal{D} \in \mathbb{R}^2 \end{equation*} &#10;&#10;&#10;\end{document}"/>
  <p:tag name="IGUANATEXSIZE" val="24"/>
  <p:tag name="IGUANATEXCURSOR" val="66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87.964"/>
  <p:tag name="ORIGINALWIDTH" val=" 902.8871"/>
  <p:tag name="OUTPUTTYPE" val="PNG"/>
  <p:tag name="IGUANATEXVERSION" val="162"/>
  <p:tag name="LATEXADDIN" val="\documentclass{article} &#10;\usepackage{amsmath}&#10;\usepackage{amssymb} &#10;\pagestyle{empty} &#10;&#10;\begin{document} &#10;&#10;&#10;\begin{equation*} &#10;t_{2,k} - t_{1,k} = \frac{1}{\lambda_{\mathrm{tip}}}&#10;\end{equation*} &#10;&#10;&#10;\end{document}"/>
  <p:tag name="IGUANATEXSIZE" val="24"/>
  <p:tag name="IGUANATEXCURSOR" val="178"/>
  <p:tag name="TRANSPARENCY" val="True"/>
  <p:tag name="CHOOSECOLOR" val="False"/>
  <p:tag name="COLORHEX" val="000000"/>
  <p:tag name="LATEXENGINEID" val="0"/>
  <p:tag name="TEMPFOLDER" val="C:\Users\kavin\Documents\temp\"/>
  <p:tag name="LATEXFORMHEIGHT" val=" 320"/>
  <p:tag name="LATEXFORMWIDTH" val=" 385"/>
  <p:tag name="LATEXFORMWRAP" val="True"/>
  <p:tag name="BITMAPVECTOR" val="0"/>
</p:tagLst>
</file>

<file path=ppt/theme/theme1.xml><?xml version="1.0" encoding="utf-8"?>
<a:theme xmlns:a="http://schemas.openxmlformats.org/drawingml/2006/main" name="Title Slid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A38B4DA8-D875-4F66-85F0-A4B01AE52AB6}" vid="{F6D646BC-C078-421D-A931-F913FB65E6AC}"/>
    </a:ext>
  </a:extLst>
</a:theme>
</file>

<file path=ppt/theme/theme2.xml><?xml version="1.0" encoding="utf-8"?>
<a:theme xmlns:a="http://schemas.openxmlformats.org/drawingml/2006/main" name="Conten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A38B4DA8-D875-4F66-85F0-A4B01AE52AB6}" vid="{A39BC171-0637-4480-BF83-5328B08A94C7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maize_and_blue_template</Template>
  <TotalTime>10956</TotalTime>
  <Words>1825</Words>
  <Application>Microsoft Office PowerPoint</Application>
  <PresentationFormat>On-screen Show (16:9)</PresentationFormat>
  <Paragraphs>300</Paragraphs>
  <Slides>40</Slides>
  <Notes>8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Cambria Math</vt:lpstr>
      <vt:lpstr>Open Sans</vt:lpstr>
      <vt:lpstr>Title Slide 1</vt:lpstr>
      <vt:lpstr>Content Slide 2</vt:lpstr>
      <vt:lpstr>Clarity-Driven Ergodic Control for Persistent Tip-and-Cue Missions with Synchronized Rendezvous</vt:lpstr>
      <vt:lpstr>Idea 1: Persistent exploration via sustainably powered robots</vt:lpstr>
      <vt:lpstr>Idea 2: Targeted exploration via a tip-and-cue framework</vt:lpstr>
      <vt:lpstr>How do we accomplish both?</vt:lpstr>
      <vt:lpstr>Existing literature</vt:lpstr>
      <vt:lpstr>Concept of Operations</vt:lpstr>
      <vt:lpstr>Docked Phase: Dynamics</vt:lpstr>
      <vt:lpstr>Docked Phase: Clarity-driven Ergodic Planning</vt:lpstr>
      <vt:lpstr>Concept of Operations</vt:lpstr>
      <vt:lpstr>Tip Events</vt:lpstr>
      <vt:lpstr>Concept of Operations</vt:lpstr>
      <vt:lpstr>Tip Detection &amp; Rendezvous Planning</vt:lpstr>
      <vt:lpstr>Rendezvous Planning Objectives</vt:lpstr>
      <vt:lpstr>Rendezvous Planning Objective</vt:lpstr>
      <vt:lpstr>Deployed Phase: Dynamics</vt:lpstr>
      <vt:lpstr>Concept of Operations</vt:lpstr>
      <vt:lpstr>Docked Phase: Revised</vt:lpstr>
      <vt:lpstr>Putting it all together</vt:lpstr>
      <vt:lpstr>Comparison Mission Strategies</vt:lpstr>
      <vt:lpstr>Results</vt:lpstr>
      <vt:lpstr>Results</vt:lpstr>
      <vt:lpstr>Results</vt:lpstr>
      <vt:lpstr>Conclusion &amp; Future work</vt:lpstr>
      <vt:lpstr>Backup Slides</vt:lpstr>
      <vt:lpstr>Why do we want to run persistent missions?</vt:lpstr>
      <vt:lpstr>How do we collect oceanographic measurements?</vt:lpstr>
      <vt:lpstr>A Solar-powered ASV</vt:lpstr>
      <vt:lpstr>Energy model</vt:lpstr>
      <vt:lpstr>High-Level Solution: Concept of Operations</vt:lpstr>
      <vt:lpstr>Example tip and cue mission</vt:lpstr>
      <vt:lpstr>Mission Strategies</vt:lpstr>
      <vt:lpstr>How can we control the ASV?</vt:lpstr>
      <vt:lpstr>Concept of Operations</vt:lpstr>
      <vt:lpstr>What does a mission look like?</vt:lpstr>
      <vt:lpstr>Clarity</vt:lpstr>
      <vt:lpstr>Derivable Quantities</vt:lpstr>
      <vt:lpstr>Contingency Plan</vt:lpstr>
      <vt:lpstr>Constraints</vt:lpstr>
      <vt:lpstr>Real time realization: Results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 11, 2024 Updates</dc:title>
  <dc:creator>Kavin Govindarajan</dc:creator>
  <cp:lastModifiedBy>Kavin Govindarajan</cp:lastModifiedBy>
  <cp:revision>5</cp:revision>
  <dcterms:modified xsi:type="dcterms:W3CDTF">2025-12-12T12:46:31Z</dcterms:modified>
</cp:coreProperties>
</file>